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DCEAA-4ED3-16FC-814B-70ED6D294A23}"/>
              </a:ext>
            </a:extLst>
          </p:cNvPr>
          <p:cNvSpPr/>
          <p:nvPr/>
        </p:nvSpPr>
        <p:spPr>
          <a:xfrm>
            <a:off x="1859622" y="1006867"/>
            <a:ext cx="2969232" cy="2691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784334-7EBC-8FF6-6E69-B5DB58AC768C}"/>
              </a:ext>
            </a:extLst>
          </p:cNvPr>
          <p:cNvSpPr/>
          <p:nvPr/>
        </p:nvSpPr>
        <p:spPr>
          <a:xfrm>
            <a:off x="3164441" y="1882739"/>
            <a:ext cx="3123343" cy="30925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CF105-6B43-6E01-F642-2739F8AEB421}"/>
              </a:ext>
            </a:extLst>
          </p:cNvPr>
          <p:cNvSpPr/>
          <p:nvPr/>
        </p:nvSpPr>
        <p:spPr>
          <a:xfrm>
            <a:off x="4417888" y="2866490"/>
            <a:ext cx="3565132" cy="3369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A3BD15-E3C2-7025-DE90-CF2F57935FE1}"/>
              </a:ext>
            </a:extLst>
          </p:cNvPr>
          <p:cNvSpPr/>
          <p:nvPr/>
        </p:nvSpPr>
        <p:spPr>
          <a:xfrm>
            <a:off x="1859622" y="1006867"/>
            <a:ext cx="2969232" cy="2691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CAA6D-1837-66EA-81EA-5E11CB97064B}"/>
              </a:ext>
            </a:extLst>
          </p:cNvPr>
          <p:cNvSpPr/>
          <p:nvPr/>
        </p:nvSpPr>
        <p:spPr>
          <a:xfrm>
            <a:off x="3344238" y="2352782"/>
            <a:ext cx="3565132" cy="3369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96ACF-998D-F41E-A893-F90C9AEE445B}"/>
              </a:ext>
            </a:extLst>
          </p:cNvPr>
          <p:cNvSpPr/>
          <p:nvPr/>
        </p:nvSpPr>
        <p:spPr>
          <a:xfrm>
            <a:off x="2972657" y="1882739"/>
            <a:ext cx="3123343" cy="30925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603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11</cp:revision>
  <dcterms:created xsi:type="dcterms:W3CDTF">2024-04-08T21:37:10Z</dcterms:created>
  <dcterms:modified xsi:type="dcterms:W3CDTF">2024-04-11T17:42:46Z</dcterms:modified>
</cp:coreProperties>
</file>