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92" r:id="rId2"/>
    <p:sldId id="291" r:id="rId3"/>
    <p:sldId id="290" r:id="rId4"/>
  </p:sldIdLst>
  <p:sldSz cx="4572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0" roundtripDataSignature="AMtx7mjZqXES8mkqFicRe0dtzk8hyy0P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AA084B-7DAF-4905-B83A-CC31F4B8FD21}">
  <a:tblStyle styleId="{12AA084B-7DAF-4905-B83A-CC31F4B8FD2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6" autoAdjust="0"/>
    <p:restoredTop sz="72925" autoAdjust="0"/>
  </p:normalViewPr>
  <p:slideViewPr>
    <p:cSldViewPr snapToGrid="0">
      <p:cViewPr>
        <p:scale>
          <a:sx n="270" d="100"/>
          <a:sy n="270" d="100"/>
        </p:scale>
        <p:origin x="352" y="-2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90" Type="http://customschemas.google.com/relationships/presentationmetadata" Target="metadata"/><Relationship Id="rId94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657475" y="1143000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38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757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314325" y="2434167"/>
            <a:ext cx="394335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-109801" y="3868474"/>
            <a:ext cx="7749117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-2110052" y="2911211"/>
            <a:ext cx="7749117" cy="290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311944" y="2279653"/>
            <a:ext cx="3943350" cy="380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311944" y="6119286"/>
            <a:ext cx="3943350" cy="200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1"/>
          </p:nvPr>
        </p:nvSpPr>
        <p:spPr>
          <a:xfrm>
            <a:off x="314325" y="2434167"/>
            <a:ext cx="194310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2"/>
          </p:nvPr>
        </p:nvSpPr>
        <p:spPr>
          <a:xfrm>
            <a:off x="2314575" y="2434167"/>
            <a:ext cx="194310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>
            <a:spLocks noGrp="1"/>
          </p:cNvSpPr>
          <p:nvPr>
            <p:ph type="title"/>
          </p:nvPr>
        </p:nvSpPr>
        <p:spPr>
          <a:xfrm>
            <a:off x="314921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314921" y="2241551"/>
            <a:ext cx="1934170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2"/>
          </p:nvPr>
        </p:nvSpPr>
        <p:spPr>
          <a:xfrm>
            <a:off x="314921" y="3340100"/>
            <a:ext cx="1934170" cy="491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3"/>
          </p:nvPr>
        </p:nvSpPr>
        <p:spPr>
          <a:xfrm>
            <a:off x="2314575" y="2241551"/>
            <a:ext cx="1943696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4"/>
          </p:nvPr>
        </p:nvSpPr>
        <p:spPr>
          <a:xfrm>
            <a:off x="2314575" y="3340100"/>
            <a:ext cx="1943696" cy="491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1943695" y="1316569"/>
            <a:ext cx="2314575" cy="649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marL="2743200" lvl="5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314921" y="2743200"/>
            <a:ext cx="1474589" cy="508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1943695" y="1316569"/>
            <a:ext cx="2314575" cy="6498167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314921" y="2743200"/>
            <a:ext cx="1474589" cy="508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-614892" y="3363384"/>
            <a:ext cx="5801784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314325" y="2434167"/>
            <a:ext cx="394335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ple illustration of a pregnant indigenous woman with the moon above her">
            <a:extLst>
              <a:ext uri="{FF2B5EF4-FFF2-40B4-BE49-F238E27FC236}">
                <a16:creationId xmlns:a16="http://schemas.microsoft.com/office/drawing/2014/main" id="{7FB5E08C-DCA6-E48E-58A7-3B2FEE967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49" y="630225"/>
            <a:ext cx="2161102" cy="21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Clipart: Woman | fundacionacceso">
            <a:extLst>
              <a:ext uri="{FF2B5EF4-FFF2-40B4-BE49-F238E27FC236}">
                <a16:creationId xmlns:a16="http://schemas.microsoft.com/office/drawing/2014/main" id="{DF3300C5-3E8A-8384-2993-1FE8555D2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88" y="3179830"/>
            <a:ext cx="1913018" cy="270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Clipart: Question Mark | rejon">
            <a:extLst>
              <a:ext uri="{FF2B5EF4-FFF2-40B4-BE49-F238E27FC236}">
                <a16:creationId xmlns:a16="http://schemas.microsoft.com/office/drawing/2014/main" id="{68A1FEF8-801F-A0D3-57D6-610502F1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07" y="3474932"/>
            <a:ext cx="1138989" cy="179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" action="ppaction://noaction"/>
            <a:extLst>
              <a:ext uri="{FF2B5EF4-FFF2-40B4-BE49-F238E27FC236}">
                <a16:creationId xmlns:a16="http://schemas.microsoft.com/office/drawing/2014/main" id="{10C7497F-4A6C-FF79-1DDE-97E03A981F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96" b="12644"/>
          <a:stretch/>
        </p:blipFill>
        <p:spPr>
          <a:xfrm>
            <a:off x="719871" y="6047874"/>
            <a:ext cx="3132258" cy="165688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3E78D-9C37-4F74-CE3D-D501DC555A3D}"/>
              </a:ext>
            </a:extLst>
          </p:cNvPr>
          <p:cNvCxnSpPr/>
          <p:nvPr/>
        </p:nvCxnSpPr>
        <p:spPr>
          <a:xfrm>
            <a:off x="144379" y="325654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3A203C-7FF2-1409-ED30-87A15A68C33D}"/>
              </a:ext>
            </a:extLst>
          </p:cNvPr>
          <p:cNvCxnSpPr/>
          <p:nvPr/>
        </p:nvCxnSpPr>
        <p:spPr>
          <a:xfrm>
            <a:off x="170465" y="5927559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556D52-3FAB-BD19-FE56-C2CCAAD3AEC6}"/>
              </a:ext>
            </a:extLst>
          </p:cNvPr>
          <p:cNvCxnSpPr/>
          <p:nvPr/>
        </p:nvCxnSpPr>
        <p:spPr>
          <a:xfrm>
            <a:off x="155944" y="821937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D1342E-A2FD-BC63-DC86-D3F836883B80}"/>
              </a:ext>
            </a:extLst>
          </p:cNvPr>
          <p:cNvSpPr txBox="1"/>
          <p:nvPr/>
        </p:nvSpPr>
        <p:spPr>
          <a:xfrm>
            <a:off x="1669805" y="46848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LUNA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75CC5-37E6-4DD5-8F70-847142201714}"/>
              </a:ext>
            </a:extLst>
          </p:cNvPr>
          <p:cNvSpPr txBox="1"/>
          <p:nvPr/>
        </p:nvSpPr>
        <p:spPr>
          <a:xfrm>
            <a:off x="985388" y="2788699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j-lt"/>
              </a:rPr>
              <a:t>Health for the whole family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6B573-28FC-CE90-3D6A-F28BA2AC0B38}"/>
              </a:ext>
            </a:extLst>
          </p:cNvPr>
          <p:cNvSpPr txBox="1"/>
          <p:nvPr/>
        </p:nvSpPr>
        <p:spPr>
          <a:xfrm>
            <a:off x="272298" y="5385649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this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7E79D-5A0D-AB0B-7B48-804176646753}"/>
              </a:ext>
            </a:extLst>
          </p:cNvPr>
          <p:cNvSpPr txBox="1"/>
          <p:nvPr/>
        </p:nvSpPr>
        <p:spPr>
          <a:xfrm>
            <a:off x="1874107" y="7625088"/>
            <a:ext cx="2533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Start learning</a:t>
            </a:r>
          </a:p>
        </p:txBody>
      </p:sp>
    </p:spTree>
    <p:extLst>
      <p:ext uri="{BB962C8B-B14F-4D97-AF65-F5344CB8AC3E}">
        <p14:creationId xmlns:p14="http://schemas.microsoft.com/office/powerpoint/2010/main" val="426055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D4BA2-887F-FA2F-9A65-F51B4CB24EF2}"/>
              </a:ext>
            </a:extLst>
          </p:cNvPr>
          <p:cNvSpPr txBox="1"/>
          <p:nvPr/>
        </p:nvSpPr>
        <p:spPr>
          <a:xfrm>
            <a:off x="1036273" y="2956063"/>
            <a:ext cx="249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u="sng" dirty="0">
                <a:solidFill>
                  <a:schemeClr val="tx1"/>
                </a:solidFill>
                <a:highlight>
                  <a:srgbClr val="00FF00"/>
                </a:highlight>
              </a:rPr>
              <a:t>Page</a:t>
            </a:r>
            <a:r>
              <a:rPr lang="en-US" sz="3200" b="1" i="1" u="sng" dirty="0">
                <a:solidFill>
                  <a:schemeClr val="tx1"/>
                </a:solidFill>
              </a:rPr>
              <a:t> </a:t>
            </a:r>
            <a:r>
              <a:rPr lang="en-US" sz="3200" i="1" u="sng" dirty="0">
                <a:solidFill>
                  <a:schemeClr val="accent1"/>
                </a:solidFill>
                <a:latin typeface="Abadi MT Condensed Light" panose="020B0306030101010103" pitchFamily="34" charset="77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A4118-0D99-8089-57E9-3135BEF76181}"/>
              </a:ext>
            </a:extLst>
          </p:cNvPr>
          <p:cNvSpPr txBox="1"/>
          <p:nvPr/>
        </p:nvSpPr>
        <p:spPr>
          <a:xfrm>
            <a:off x="1729819" y="2535810"/>
            <a:ext cx="1428160" cy="3077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1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ple illustration of a pregnant indigenous woman with the moon above her">
            <a:extLst>
              <a:ext uri="{FF2B5EF4-FFF2-40B4-BE49-F238E27FC236}">
                <a16:creationId xmlns:a16="http://schemas.microsoft.com/office/drawing/2014/main" id="{7FB5E08C-DCA6-E48E-58A7-3B2FEE967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49" y="630225"/>
            <a:ext cx="2161102" cy="21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9DA8CD-09AA-E92F-6CF5-567E1BCE6AF2}"/>
              </a:ext>
            </a:extLst>
          </p:cNvPr>
          <p:cNvSpPr txBox="1"/>
          <p:nvPr/>
        </p:nvSpPr>
        <p:spPr>
          <a:xfrm>
            <a:off x="64169" y="-37755"/>
            <a:ext cx="4507831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masis MT Pro Medium" panose="02040604050005020304" pitchFamily="18" charset="0"/>
              </a:rPr>
              <a:t>Luna</a:t>
            </a:r>
          </a:p>
          <a:p>
            <a:r>
              <a:rPr lang="en-US" sz="2400" dirty="0">
                <a:latin typeface="Amasis MT Pro Medium" panose="02040604050005020304" pitchFamily="18" charset="0"/>
              </a:rPr>
              <a:t> 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r>
              <a:rPr lang="en-US" sz="2400" dirty="0">
                <a:latin typeface="Amasis MT Pro Medium" panose="02040604050005020304" pitchFamily="18" charset="0"/>
              </a:rPr>
              <a:t>Health for the Whole Family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r>
              <a:rPr lang="en-US" sz="2400" dirty="0">
                <a:latin typeface="Amasis MT Pro Medium" panose="02040604050005020304" pitchFamily="18" charset="0"/>
              </a:rPr>
              <a:t>How to use this app</a:t>
            </a: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r>
              <a:rPr lang="en-US" sz="2400" dirty="0">
                <a:latin typeface="Amasis MT Pro Medium" panose="02040604050005020304" pitchFamily="18" charset="0"/>
              </a:rPr>
              <a:t>Start learning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4400" dirty="0">
              <a:latin typeface="Amasis MT Pro Medium" panose="02040604050005020304" pitchFamily="18" charset="0"/>
            </a:endParaRPr>
          </a:p>
        </p:txBody>
      </p:sp>
      <p:pic>
        <p:nvPicPr>
          <p:cNvPr id="2052" name="Picture 4" descr="Free Clipart: Woman | fundacionacceso">
            <a:extLst>
              <a:ext uri="{FF2B5EF4-FFF2-40B4-BE49-F238E27FC236}">
                <a16:creationId xmlns:a16="http://schemas.microsoft.com/office/drawing/2014/main" id="{DF3300C5-3E8A-8384-2993-1FE8555D2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88" y="3179830"/>
            <a:ext cx="1913018" cy="270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Clipart: Question Mark | rejon">
            <a:extLst>
              <a:ext uri="{FF2B5EF4-FFF2-40B4-BE49-F238E27FC236}">
                <a16:creationId xmlns:a16="http://schemas.microsoft.com/office/drawing/2014/main" id="{68A1FEF8-801F-A0D3-57D6-610502F1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07" y="3474932"/>
            <a:ext cx="1138989" cy="179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" action="ppaction://noaction"/>
            <a:extLst>
              <a:ext uri="{FF2B5EF4-FFF2-40B4-BE49-F238E27FC236}">
                <a16:creationId xmlns:a16="http://schemas.microsoft.com/office/drawing/2014/main" id="{10C7497F-4A6C-FF79-1DDE-97E03A981F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96" b="12644"/>
          <a:stretch/>
        </p:blipFill>
        <p:spPr>
          <a:xfrm>
            <a:off x="719871" y="6047874"/>
            <a:ext cx="3132258" cy="165688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3E78D-9C37-4F74-CE3D-D501DC555A3D}"/>
              </a:ext>
            </a:extLst>
          </p:cNvPr>
          <p:cNvCxnSpPr/>
          <p:nvPr/>
        </p:nvCxnSpPr>
        <p:spPr>
          <a:xfrm>
            <a:off x="144379" y="325654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3A203C-7FF2-1409-ED30-87A15A68C33D}"/>
              </a:ext>
            </a:extLst>
          </p:cNvPr>
          <p:cNvCxnSpPr/>
          <p:nvPr/>
        </p:nvCxnSpPr>
        <p:spPr>
          <a:xfrm>
            <a:off x="170465" y="5927559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556D52-3FAB-BD19-FE56-C2CCAAD3AEC6}"/>
              </a:ext>
            </a:extLst>
          </p:cNvPr>
          <p:cNvCxnSpPr/>
          <p:nvPr/>
        </p:nvCxnSpPr>
        <p:spPr>
          <a:xfrm>
            <a:off x="155944" y="821937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9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masis MT Pro"/>
        <a:ea typeface=""/>
        <a:cs typeface=""/>
      </a:majorFont>
      <a:minorFont>
        <a:latin typeface="Amasis M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32</Words>
  <Application>Microsoft Macintosh PowerPoint</Application>
  <PresentationFormat>Custom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 MT Condensed Light</vt:lpstr>
      <vt:lpstr>Amasis MT Pro Medium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Socha</dc:creator>
  <cp:lastModifiedBy>Shaun Stangler</cp:lastModifiedBy>
  <cp:revision>25</cp:revision>
  <dcterms:created xsi:type="dcterms:W3CDTF">2022-06-06T16:34:10Z</dcterms:created>
  <dcterms:modified xsi:type="dcterms:W3CDTF">2024-04-05T15:20:11Z</dcterms:modified>
</cp:coreProperties>
</file>