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6839-1DE6-C46C-1041-4C2E33DAF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16D64-258E-5E4D-A9C9-6D920633B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831C-7DE7-C2E4-95A7-384D3834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1D79-9A7F-B8F9-ADB6-99AC383D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DBC4-C69F-343D-AA6F-E4912E42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CAFBBF-6263-3A18-F8E2-8A08B2A7D494}"/>
              </a:ext>
            </a:extLst>
          </p:cNvPr>
          <p:cNvCxnSpPr/>
          <p:nvPr userDrawn="1"/>
        </p:nvCxnSpPr>
        <p:spPr>
          <a:xfrm flipV="1">
            <a:off x="2987040" y="2509520"/>
            <a:ext cx="2773680" cy="154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4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30172-57D8-3E11-D402-67AFC764F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083A4-4E50-AD11-20A5-8947F9C5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FD99-B13E-07F7-60E7-77D2DF6C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AC68-4FE9-82EC-EE7D-8497E63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E850-A08A-88B4-8F22-6EB02980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2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1EA4-5CDF-5735-6DF4-906A16AA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737F-D177-0074-3479-38D79403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B302-71D4-9915-3D8B-789951AB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9B21-A5BD-57AC-CAE6-BADD06A0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8520-718A-1DEA-5E5F-6B81649C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65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9BC8-707A-266C-011F-6731334A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79FC-7B68-609D-4772-25556FBC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F218-DD4D-B07E-70A7-C8A00641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EFC01-3B66-D11E-D3E7-F23E3F8C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DEDE-8F01-F196-47C6-5D20D0E8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794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311F-3188-1A4A-FCE2-CB872F5C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FA00-6459-02B3-EBAA-3D91B3C81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FC9CA-60DE-6578-B30F-A9FED7EA6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9D95-F982-3450-F0DB-3B70BF3D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65E6-F978-93CE-B1E0-EABAFBC2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ECD3F-A9C8-5582-F3BA-6821B2B0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731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E22B-321D-BA5D-8438-BB5FE88C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B5925-9BAE-D3E5-AC0B-9268E57CD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475AB-3CAE-846D-6635-53BC582BF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A6037-CC7F-5B5E-E25F-4BDC432D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AC955-2F06-8B18-B2B4-16CA6752D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A8107-B67F-06AD-0BB3-9CB8B841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C4864-668D-EE04-1E29-233FF06E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B7DB7-03DC-7C07-2FBF-E02AFFD3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361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29D1-9A0B-295C-6F33-4A3269A1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389E9-B421-99FD-6D36-C4E0D34C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805D5-30F1-4DBE-4674-78286576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2B951-C2B1-9D88-3BBA-0EB4FCB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76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982F7-27A4-2381-703E-9B69C1E7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D41F4-1E96-17F4-A03F-5FD729FA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EB372-3923-25FB-002B-24A2EB5D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337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CAA-49F2-8520-159B-61066B38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2F9D-CC9F-0FBA-4F37-ABE57349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9E94D-653E-2ECD-107A-58A0DEA33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B657-DF23-B083-3D0E-B7B567B1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A4487-F0DA-7523-B1DD-3EA6D53F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CBAD9-91C0-F08B-2774-66F9A8B0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754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0B1D-EFE3-33FC-E20F-8B61723D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DDCC-0EB2-4929-E175-30CF52536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75036-C5FA-A3C1-F9D8-3F5C4B046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3214-59B2-6657-388C-D3031642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280A-BECD-FAEA-31F4-FD47A151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B1D3-4F0D-85C3-7373-1F17761B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960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D5944-A358-8E76-7E60-660B47D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9FC4-EE29-C639-3870-F4B1CAFD3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A060-25E2-CBC5-CA7F-4FD43B4FC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FCEB-A25A-988B-4298-4878A1F0D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4EFA-9BCE-0271-CCF6-0E98CA19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612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09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line</dc:title>
  <dc:subject/>
  <dc:creator>Andrew Nah</dc:creator>
  <cp:keywords/>
  <dc:description/>
  <cp:lastModifiedBy>Andrew Nah</cp:lastModifiedBy>
  <cp:revision>4</cp:revision>
  <dcterms:created xsi:type="dcterms:W3CDTF">2025-01-22T07:24:21Z</dcterms:created>
  <dcterms:modified xsi:type="dcterms:W3CDTF">2025-04-24T02:22:22Z</dcterms:modified>
  <cp:category/>
</cp:coreProperties>
</file>