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 varScale="1">
        <p:scale>
          <a:sx n="124" d="100"/>
          <a:sy n="124" d="100"/>
        </p:scale>
        <p:origin x="5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F7520-4E89-DC00-62DA-A4E08863CD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C6AA20-58C3-8901-8C9E-6DABFBD95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333D-6DE1-7161-55F8-BC80CBA48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CB328-FAD4-B890-1C8C-A5308F109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77F4A-3A02-8F2E-1452-8F6FAF28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809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D6373-059A-E276-5CE4-47EB8904A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624D7-A293-B10A-3EDD-AA066C81B9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9DA6-4C4B-8E2F-89A6-B6A22D7B2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64264-7A1B-5C72-169A-B2F2BFBEA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D7CBAA-5600-5D40-E34C-4546CCDB3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74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9E27BE-512A-95E6-4C62-C5783086F0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011CA-681A-17AB-F1A9-D0C1D5326C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421667-E4CC-72DA-7FCD-E1ECE255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48EB5-4C14-818D-305C-EC50E877A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D8C2B3-95A9-B6AB-F86F-1852D6FD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395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339DB-9864-FCE4-38AB-B56A8CB42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D1735-21B5-DD6C-B614-93B18D022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CDE19-6613-61E9-481B-3AE56991D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11E6A-E8B3-75BC-E9E4-41CEE2F0C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3279A-0900-D905-6A54-1098A2E44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899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2E105-B94D-2854-2E5B-14B5CB34D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6DE35-7C44-34AA-BCFA-358A49D06A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5C95A0-12D9-BAF0-5C6B-15B3F57D8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CDFFB-0ED9-2E93-0398-D6B65C0C1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DD23E3-704D-FB0E-493E-F8D91B4AB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891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B12DE-EB72-D2C4-F970-2A723D710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3A826-5606-C9BF-ED0E-F0ECE55CA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0A0E-4AAF-F6EF-210E-CF122CB591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91C15-A061-CA45-CBC0-9EED050E9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4FDC9-4778-B8E0-5117-1DE914F75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0AB89B-F22C-6580-050A-6BFCC9174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720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2525C-470F-1A0C-6B3F-BFA4638DF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7D799-309F-16F1-D611-3136E0C15D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AE15AD-5D38-4626-01CD-6EC531E71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3422ED-C879-0309-35BE-584A2AF89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E92AE8-7820-F826-446D-B38441043C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28AF06-04A6-3C07-CD8B-9E87FCE6A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3A1B1B-1C7D-0FC4-9FBD-E603267B1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DB08E4-CA2C-D661-23BA-DA7C9454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681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E902D-1F4A-7783-AC6A-66FC624EF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3DA9AA-7BAD-9B60-668D-ED3AEB9C1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EAE6A2-9D58-F976-93DD-F709FB059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96A6B9-FFA2-0177-F90C-8C28743DA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7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79D6FB-C3F2-63F2-B24D-8C794D47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44624C-DEA6-6AAF-D734-B04A50C20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603D72-CF39-3102-2863-149FEB81E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162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FE3CD-8C2C-BF0B-005D-316DA840D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F028A-D2B3-F2A7-B5B1-D7AD455A02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204A42-5A5B-ADC9-CDA9-91D7532F78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B749D9-D86B-22D1-82DD-CA619E701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44DE6-D636-7B87-97F6-2DEA5C8A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857F82-1456-AD72-FD25-0705C49F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16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2CE33-A938-0D36-5FA0-BB3A8D24E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DF5A0-064E-E365-AB66-3A61825F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DA86A-A7FC-5581-12DD-21B3B3740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9E2E13-DF66-943B-E63B-BF42B192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B397A-A96D-8928-BEDD-96BF584EF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75A5B-F9E7-9749-1EC4-F990F5B37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38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0BED0E-AFF4-4705-BF72-F90E09921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C43C4D-C91D-A586-AD9A-647DBEF8B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B6FC-7D07-1C97-4978-D9C004608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D0EBF-D941-1E4E-8AD7-77403B50F4CF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D6919A-1C26-F747-B274-BE2E434973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C2C2CE-2A19-DB9C-6352-53AF6ACFE7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936DD-238F-2C40-9DA5-273E785A79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16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C03692-356E-EE03-E1FE-80B534C7EA92}"/>
              </a:ext>
            </a:extLst>
          </p:cNvPr>
          <p:cNvSpPr txBox="1"/>
          <p:nvPr/>
        </p:nvSpPr>
        <p:spPr>
          <a:xfrm>
            <a:off x="4250724" y="1828800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 World!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5E0F7B-76EB-6AD8-4939-8EF7253DBBD5}"/>
              </a:ext>
            </a:extLst>
          </p:cNvPr>
          <p:cNvSpPr txBox="1"/>
          <p:nvPr/>
        </p:nvSpPr>
        <p:spPr>
          <a:xfrm>
            <a:off x="4125722" y="3244334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 World!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041FE-360C-BD17-2A33-0DACC508467D}"/>
              </a:ext>
            </a:extLst>
          </p:cNvPr>
          <p:cNvSpPr txBox="1"/>
          <p:nvPr/>
        </p:nvSpPr>
        <p:spPr>
          <a:xfrm>
            <a:off x="4307671" y="5320301"/>
            <a:ext cx="347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Hello, World!</a:t>
            </a:r>
          </a:p>
        </p:txBody>
      </p:sp>
    </p:spTree>
    <p:extLst>
      <p:ext uri="{BB962C8B-B14F-4D97-AF65-F5344CB8AC3E}">
        <p14:creationId xmlns:p14="http://schemas.microsoft.com/office/powerpoint/2010/main" val="34357889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</Words>
  <Application>Microsoft Macintosh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Shaun Stangler</dc:creator>
  <cp:lastModifiedBy>Wonwhoo A nah</cp:lastModifiedBy>
  <cp:revision>2</cp:revision>
  <dcterms:created xsi:type="dcterms:W3CDTF">2024-04-08T21:37:10Z</dcterms:created>
  <dcterms:modified xsi:type="dcterms:W3CDTF">2024-04-11T06:18:04Z</dcterms:modified>
</cp:coreProperties>
</file>