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9338"/>
    <p:restoredTop sz="96327"/>
  </p:normalViewPr>
  <p:slideViewPr>
    <p:cSldViewPr snapToGrid="0">
      <p:cViewPr varScale="1">
        <p:scale>
          <a:sx n="62" d="100"/>
          <a:sy n="62" d="100"/>
        </p:scale>
        <p:origin x="200" y="1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5/2/24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43557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 descr="Address Book with solid fill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9A16C8AE-7803-4B15-34E4-94056BA056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9364" y="457201"/>
            <a:ext cx="914400" cy="914400"/>
          </a:xfrm>
          <a:prstGeom prst="rect">
            <a:avLst/>
          </a:prstGeom>
        </p:spPr>
      </p:pic>
      <p:pic>
        <p:nvPicPr>
          <p:cNvPr id="14" name="Graphic 13" descr="Address Book with solid fill">
            <a:hlinkClick r:id="" action="ppaction://hlinkshowjump?jump=lastslide"/>
            <a:extLst>
              <a:ext uri="{FF2B5EF4-FFF2-40B4-BE49-F238E27FC236}">
                <a16:creationId xmlns:a16="http://schemas.microsoft.com/office/drawing/2014/main" id="{842ADF98-0956-E690-C6CE-404673D74E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33255" y="1953491"/>
            <a:ext cx="914400" cy="914400"/>
          </a:xfrm>
          <a:prstGeom prst="rect">
            <a:avLst/>
          </a:prstGeom>
        </p:spPr>
      </p:pic>
      <p:pic>
        <p:nvPicPr>
          <p:cNvPr id="15" name="Graphic 14" descr="Address Book with solid fill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7406DC2-840C-58CE-D99D-E0769049C1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2673" y="2867891"/>
            <a:ext cx="914400" cy="914400"/>
          </a:xfrm>
          <a:prstGeom prst="rect">
            <a:avLst/>
          </a:prstGeom>
        </p:spPr>
      </p:pic>
      <p:pic>
        <p:nvPicPr>
          <p:cNvPr id="16" name="Graphic 15" descr="Address Book with solid fill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9F3A82D4-449D-790D-904A-E5A476401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50529" y="3782291"/>
            <a:ext cx="914400" cy="914400"/>
          </a:xfrm>
          <a:prstGeom prst="rect">
            <a:avLst/>
          </a:prstGeom>
        </p:spPr>
      </p:pic>
      <p:pic>
        <p:nvPicPr>
          <p:cNvPr id="17" name="Graphic 16" descr="Address Book with solid fill">
            <a:hlinkClick r:id="rId4" action="ppaction://hlinksldjump"/>
            <a:extLst>
              <a:ext uri="{FF2B5EF4-FFF2-40B4-BE49-F238E27FC236}">
                <a16:creationId xmlns:a16="http://schemas.microsoft.com/office/drawing/2014/main" id="{CBD31FBD-2409-AE58-2C94-FDF03C71F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9037" y="496685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4438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457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6620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0</Words>
  <Application>Microsoft Macintosh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14</cp:revision>
  <dcterms:created xsi:type="dcterms:W3CDTF">2024-04-08T21:37:10Z</dcterms:created>
  <dcterms:modified xsi:type="dcterms:W3CDTF">2024-05-03T06:35:04Z</dcterms:modified>
</cp:coreProperties>
</file>