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35" autoAdjust="0"/>
    <p:restoredTop sz="94688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FC9-8CF8-74F0-A8B7-EE4C01FF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B1CF-3985-1CBC-0616-12094F84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CFE5-87AA-BD15-A34A-CB451D1A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B3CA-28A9-8A76-4622-DD0BD9D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9DE7-D85E-8089-90DA-E64D61FF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B46-4E64-891C-2610-2F3B3C3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C02D-88B3-AFCF-C7D3-5B42A623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10C5-2B73-94E4-DA2D-F629ED7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7B83-B242-32D2-D2E5-976EBA6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8872-C806-0A8A-FEE2-8786DD3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7EA9-0FAB-4C5D-EB9D-27893900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3381-9D92-115C-9835-C145A6C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C667-8CDE-189F-357A-084A2DE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A5FD-D3E2-FFA8-9792-E6B069A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544E-FE73-3427-0D83-0B1B1B9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C69C-A3C2-9ED4-FF7B-E518EE2A4F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4763" y="1644650"/>
            <a:ext cx="2778125" cy="10810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91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4CA-1990-47D2-0C0E-6CF3304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E6-77D8-9D65-A488-0651B098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4BF7-A00D-8A49-8550-0FB0592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5C90-C9CB-64BB-F52A-382AE1B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EF5-B880-DD4A-57E6-56BB262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7E2-B8F7-E171-2367-7FF45026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A17B-015B-6B5D-F6DD-471BEAD0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229E-4BCA-DF02-C2DB-4FDB7C3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DF2A-42F2-6C7C-CD39-51D3EDA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BB40-4E02-1121-B36E-280230B5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4A56-F4BE-2839-BCEC-672F639A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BA30-B689-4569-CD6E-2758E876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290C-CF73-6321-201A-4B58BFF4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0DCD-ABC6-43F7-57E4-BF12BB7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57E4-0517-6A4D-0722-7F90E7F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A6D7-04FD-4345-5083-2639A09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A7C-EEDA-374D-8CB0-EBC5FCE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1CE-BD74-880B-4666-15809D2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4E0A-2CCD-3F90-6574-6230B9E4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84AB-2F87-7DB1-D265-01D931E7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75100-27FB-5295-AD4F-670E2698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1370-0514-063D-8D2E-FC2740B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7C7F-1E2E-AD57-0C6B-2E488C0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786A5-F4DB-1296-D9E8-A0FD5D1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2645-58C4-0DDE-F3C0-C3BCE705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027D-52F3-F5B4-7D40-761F504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56A4-17E3-971D-3CAF-483EFEA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5E3C-5F16-1DEB-34C5-860CD98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9CA0-CAE1-0C4C-E451-D97102D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3A58-449E-E14E-0B39-F810AE5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BCC-FC78-51CE-3883-F209337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AC4-AB9A-1350-7226-AD21AA8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90A-B460-994D-2A91-0E829F34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474-4C0C-B609-80F6-B1C21D41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6BE-0A78-241B-4361-A3C554D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9EAD-E5C6-24B7-BE6F-21F0B35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4B1A-D11C-FEB6-2062-910CB3A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9F2-C665-C0BE-D735-786FF325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CE22B-3F6D-59F6-CA36-22B03EE9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44716-7CD3-EA78-5A30-07FB8180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5D09-4E94-5BB8-17E2-9E5B9448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746D-C5F4-C135-1285-B6929F1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3C31-3667-235C-5A98-10D45C7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ABA1-DF8C-5A50-404E-242EF6D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B61-B8D0-487D-A655-4E75CB54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C87B-DBAB-D784-5FDD-29A6FE11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9F6-42E8-4899-0E58-FA3A57AA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513A-EF5E-753F-F604-6F78A78A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9408E-5466-0ED3-7E0E-443B8B66A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659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22</cp:revision>
  <dcterms:created xsi:type="dcterms:W3CDTF">2025-07-22T20:37:21Z</dcterms:created>
  <dcterms:modified xsi:type="dcterms:W3CDTF">2025-08-01T00:54:42Z</dcterms:modified>
</cp:coreProperties>
</file>