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17"/>
    <p:restoredTop sz="96327"/>
  </p:normalViewPr>
  <p:slideViewPr>
    <p:cSldViewPr snapToGrid="0">
      <p:cViewPr varScale="1">
        <p:scale>
          <a:sx n="93" d="100"/>
          <a:sy n="93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D475E4B-18C6-F7CC-5AD0-208974BB287A}"/>
              </a:ext>
            </a:extLst>
          </p:cNvPr>
          <p:cNvSpPr txBox="1"/>
          <p:nvPr/>
        </p:nvSpPr>
        <p:spPr>
          <a:xfrm>
            <a:off x="2064326" y="3500644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" action="ppaction://hlinkshowjump?jump=previousslide"/>
              </a:rPr>
              <a:t>previous slide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2618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E4719-3C0D-A800-933D-7EF5FE42826D}"/>
              </a:ext>
            </a:extLst>
          </p:cNvPr>
          <p:cNvSpPr txBox="1"/>
          <p:nvPr/>
        </p:nvSpPr>
        <p:spPr>
          <a:xfrm>
            <a:off x="2064323" y="1041831"/>
            <a:ext cx="333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 to </a:t>
            </a:r>
            <a:r>
              <a:rPr lang="en-US" dirty="0">
                <a:hlinkClick r:id="" action="ppaction://hlinkshowjump?jump=nextslide"/>
              </a:rPr>
              <a:t>next slide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9746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11</cp:revision>
  <dcterms:created xsi:type="dcterms:W3CDTF">2024-04-08T21:37:10Z</dcterms:created>
  <dcterms:modified xsi:type="dcterms:W3CDTF">2024-05-03T06:28:16Z</dcterms:modified>
</cp:coreProperties>
</file>