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7262-79DA-25FA-18AC-BFFC7819E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8D54-C8B6-9870-F8AA-8652CDDED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2BAA-5850-C7EB-76D0-01FD6A9D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AFAF-4B65-E719-301A-2ABF0B3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0E5D-2A3A-8EF3-172F-78C815D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82C8-F62D-AD93-5005-95A7B1FC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1167-D8B5-B5E4-0F5F-4A93F1CD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4CD6-9707-5FE2-8B7F-B5B170D6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C67F-106E-1DCF-F382-25116DCD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1975-FA09-01DA-2D95-7BF9D01F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5A445-85F2-FEC8-F71E-2CC5209C4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A04B8-E074-23CB-CF54-FED1ADE1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EC44-F80D-799A-6066-F7CADEC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3AB4-8A89-5B59-4D85-4097B4A8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FB27-50E1-26B0-7A3E-0AADA875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BDCF-943F-C391-1C99-A7484C96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D9E5-9452-E587-DBD2-48D4E9C9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1FB9-7CCD-60F9-E627-FB68C0D7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C3B0-029B-47D2-49BE-2624D0F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2B4B-FEA1-A35C-D5CE-723F83FD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5087-0ED2-36B8-F80B-C0E228BE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2C15-DBD3-ACAB-AEBD-669F7B06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FE90-39EF-A04A-936C-1ED29E8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BBFC-55BF-A2DB-BA18-BEC8467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E032-DC3A-9725-2B7C-71F758C6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ECDD-06C3-5B68-6FF0-95455ADF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BD7F-4B4A-51F4-5412-53A1A9C7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D865E-120B-6449-0D46-667B7347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3654-0F5E-7230-19D7-D0A94DB6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8084-2916-403C-E0DB-2B67C7E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8E04-99C0-538F-CD17-9CE30A94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DC39-37D3-5768-C42A-6144A12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3E1B-A9FA-2468-7F2A-9E8E4CC3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0D4AC-C699-3FEE-DBE8-EE17D9D4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A79C0-8258-9B08-4C13-1C4242CF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8BF55-D9E1-D916-4232-A9A31984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8C269-34FE-CAA4-3D3A-809B52E1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21C8C-2BD9-1497-3D00-7A93E930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93EEB-11FB-20E1-0692-4475009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AD7A-7936-1F6C-4A86-CD18C583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92449-40B4-F55C-00D3-FDF3AD62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2614-5325-A3BA-6670-E3612FBC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47492-B8F0-3C3C-1B40-EB47060A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9C11D-7F70-1230-6D97-225AE23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A0C5C-573B-ADB6-863A-DFFED072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18AF-4F76-4B7E-864E-E3376CF0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CFEF-A1D6-88B6-CDA9-88A56E8F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6CFB-0DA2-EA79-6710-33A668F7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7C7A-C6E4-200C-50A5-7B4A40E6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916E-BD73-709B-DBB6-BFEBD40B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AE31-6D03-E019-C8E7-DA704867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0F91-D064-77EF-133E-5A77D0C7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97DA-7AA9-666C-6C47-5EE9EEF3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650F7-B877-561D-1081-02CBD226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C6DE-4C82-AC01-C2F8-9F5F0A1A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A872F-FFD5-C29D-19B9-77C30FC1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58A0C-31A5-D4F4-18A2-DC5E12F9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8D30-B876-AEA5-F378-C437EF16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D730D-20A3-E4C7-6B32-40C300AC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EE4A-8529-F5E4-BDC3-5AB3CF63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7F74-CFBD-9BFA-6911-4B65A59A1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8FFAF-07D9-49CF-8CA1-1BA63A3DF1C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B2FD-5E50-D00F-4EBA-BEB7F184B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AFF3-C53A-FC24-DA8B-9EAB6F83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A601B-0CE9-434F-B066-FC14717B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6EAC1-119A-6946-FD06-6E05DF9AFFDB}"/>
              </a:ext>
            </a:extLst>
          </p:cNvPr>
          <p:cNvSpPr txBox="1"/>
          <p:nvPr/>
        </p:nvSpPr>
        <p:spPr>
          <a:xfrm>
            <a:off x="2877954" y="3330341"/>
            <a:ext cx="24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Text with red font color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EDBD2-BFAD-1037-7F48-E4EF3BF9F3C0}"/>
              </a:ext>
            </a:extLst>
          </p:cNvPr>
          <p:cNvSpPr txBox="1"/>
          <p:nvPr/>
        </p:nvSpPr>
        <p:spPr>
          <a:xfrm>
            <a:off x="2724346" y="1470581"/>
            <a:ext cx="259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Text with blue font color</a:t>
            </a:r>
          </a:p>
        </p:txBody>
      </p:sp>
    </p:spTree>
    <p:extLst>
      <p:ext uri="{BB962C8B-B14F-4D97-AF65-F5344CB8AC3E}">
        <p14:creationId xmlns:p14="http://schemas.microsoft.com/office/powerpoint/2010/main" val="26093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with different font colors</dc:title>
  <dc:creator>Kameron S. Vuong</dc:creator>
  <cp:lastModifiedBy>Kameron S. Vuong</cp:lastModifiedBy>
  <cp:revision>13</cp:revision>
  <dcterms:created xsi:type="dcterms:W3CDTF">2025-09-10T21:20:25Z</dcterms:created>
  <dcterms:modified xsi:type="dcterms:W3CDTF">2025-09-10T22:28:03Z</dcterms:modified>
</cp:coreProperties>
</file>