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88" autoAdjust="0"/>
  </p:normalViewPr>
  <p:slideViewPr>
    <p:cSldViewPr snapToGrid="0">
      <p:cViewPr varScale="1">
        <p:scale>
          <a:sx n="102" d="100"/>
          <a:sy n="102" d="100"/>
        </p:scale>
        <p:origin x="91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5FC9-8CF8-74F0-A8B7-EE4C01FF6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DB1CF-3985-1CBC-0616-12094F844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DCFE5-87AA-BD15-A34A-CB451D1A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B3CA-28A9-8A76-4622-DD0BD9D0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A9DE7-D85E-8089-90DA-E64D61FF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3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9B46-4E64-891C-2610-2F3B3C3D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0C02D-88B3-AFCF-C7D3-5B42A623D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410C5-2B73-94E4-DA2D-F629ED72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F7B83-B242-32D2-D2E5-976EBA6D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A8872-C806-0A8A-FEE2-8786DD35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6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E17EA9-0FAB-4C5D-EB9D-27893900B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33381-9D92-115C-9835-C145A6CE7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BC667-8CDE-189F-357A-084A2DEB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A5FD-D3E2-FFA8-9792-E6B069A6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0544E-FE73-3427-0D83-0B1B1B93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8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EC69C-A3C2-9ED4-FF7B-E518EE2A4F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4763" y="1644650"/>
            <a:ext cx="2778125" cy="10810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63917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14CA-1990-47D2-0C0E-6CF3304F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ECE6-77D8-9D65-A488-0651B098F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D4BF7-A00D-8A49-8550-0FB05922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75C90-C9CB-64BB-F52A-382AE1BF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3FEF5-B880-DD4A-57E6-56BB262A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6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37E2-B8F7-E171-2367-7FF45026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FA17B-015B-6B5D-F6DD-471BEAD02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1229E-4BCA-DF02-C2DB-4FDB7C36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5DF2A-42F2-6C7C-CD39-51D3EDAD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BB40-4E02-1121-B36E-280230B5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5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4A56-F4BE-2839-BCEC-672F639A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DBA30-B689-4569-CD6E-2758E8763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D290C-CF73-6321-201A-4B58BFF40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E0DCD-ABC6-43F7-57E4-BF12BB7C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357E4-0517-6A4D-0722-7F90E7F1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FA6D7-04FD-4345-5083-2639A099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2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5A7C-EEDA-374D-8CB0-EBC5FCE13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711CE-BD74-880B-4666-15809D20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14E0A-2CCD-3F90-6574-6230B9E49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184AB-2F87-7DB1-D265-01D931E7F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075100-27FB-5295-AD4F-670E26988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11370-0514-063D-8D2E-FC2740B2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67C7F-1E2E-AD57-0C6B-2E488C00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786A5-F4DB-1296-D9E8-A0FD5D1B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2645-58C4-0DDE-F3C0-C3BCE705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2027D-52F3-F5B4-7D40-761F504E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B56A4-17E3-971D-3CAF-483EFEAB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C5E3C-5F16-1DEB-34C5-860CD982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0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29CA0-CAE1-0C4C-E451-D97102D8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C3A58-449E-E14E-0B39-F810AE57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7CBCC-FC78-51CE-3883-F209337F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4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AAC4-AB9A-1350-7226-AD21AA88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8790A-B460-994D-2A91-0E829F34F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38474-4C0C-B609-80F6-B1C21D417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206BE-0A78-241B-4361-A3C554D6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59EAD-E5C6-24B7-BE6F-21F0B353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04B1A-D11C-FEB6-2062-910CB3A5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0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E9F2-C665-C0BE-D735-786FF325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ECE22B-3F6D-59F6-CA36-22B03EE96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44716-7CD3-EA78-5A30-07FB81800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75D09-4E94-5BB8-17E2-9E5B9448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4746D-C5F4-C135-1285-B6929F14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53C31-3667-235C-5A98-10D45C79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9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DABA1-DF8C-5A50-404E-242EF6D7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D7B61-B8D0-487D-A655-4E75CB545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CC87B-DBAB-D784-5FDD-29A6FE11E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079F6-42E8-4899-0E58-FA3A57AAA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2513A-EF5E-753F-F604-6F78A78AC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9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29408E-5466-0ED3-7E0E-443B8B66A9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165920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Kameron S. Vuong</dc:creator>
  <cp:lastModifiedBy>Kameron S. Vuong</cp:lastModifiedBy>
  <cp:revision>24</cp:revision>
  <dcterms:created xsi:type="dcterms:W3CDTF">2025-07-22T20:37:21Z</dcterms:created>
  <dcterms:modified xsi:type="dcterms:W3CDTF">2025-08-01T01:33:48Z</dcterms:modified>
</cp:coreProperties>
</file>