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60"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p:cViewPr>
        <p:scale>
          <a:sx n="87" d="100"/>
          <a:sy n="87" d="100"/>
        </p:scale>
        <p:origin x="480" y="-29"/>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Task Description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Task Description</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Task Description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Task Description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Task Description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Task Description</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11/15/2022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11/15/2022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55D449-B875-4B8D-8E66-224D27E54C9A}" type="slidenum">
              <a:rPr lang="en-IN" smtClean="0"/>
              <a:t>3</a:t>
            </a:fld>
            <a:endParaRPr lang="en-IN"/>
          </a:p>
        </p:txBody>
      </p:sp>
    </p:spTree>
    <p:extLst>
      <p:ext uri="{BB962C8B-B14F-4D97-AF65-F5344CB8AC3E}">
        <p14:creationId xmlns:p14="http://schemas.microsoft.com/office/powerpoint/2010/main" val="1911058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11/15/2022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11/15/2022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11/15/2022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11/15/2022</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11/15/2022</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11/15/2022</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11/15/2022</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11/15/2022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 Doctor</a:t>
            </a:r>
            <a:br>
              <a:rPr lang="en-US" dirty="0"/>
            </a:br>
            <a:endParaRPr lang="en-US" dirty="0"/>
          </a:p>
        </p:txBody>
      </p:sp>
      <p:sp>
        <p:nvSpPr>
          <p:cNvPr id="3" name="Subtitle 2"/>
          <p:cNvSpPr>
            <a:spLocks noGrp="1"/>
          </p:cNvSpPr>
          <p:nvPr>
            <p:ph type="subTitle" idx="1"/>
          </p:nvPr>
        </p:nvSpPr>
        <p:spPr/>
        <p:txBody>
          <a:bodyPr/>
          <a:lstStyle/>
          <a:p>
            <a:r>
              <a:rPr lang="en-US" dirty="0"/>
              <a:t>22bca080</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Table of Content</a:t>
            </a:r>
          </a:p>
        </p:txBody>
      </p:sp>
      <p:sp>
        <p:nvSpPr>
          <p:cNvPr id="3" name="Content Placeholder 2"/>
          <p:cNvSpPr>
            <a:spLocks noGrp="1"/>
          </p:cNvSpPr>
          <p:nvPr>
            <p:ph idx="1"/>
          </p:nvPr>
        </p:nvSpPr>
        <p:spPr/>
        <p:txBody>
          <a:bodyPr/>
          <a:lstStyle/>
          <a:p>
            <a:pPr marL="0" indent="0">
              <a:buNone/>
            </a:pPr>
            <a:endParaRPr lang="en-US" dirty="0"/>
          </a:p>
          <a:p>
            <a:pPr>
              <a:buFont typeface="Arial" panose="020B0604020202020204" pitchFamily="34" charset="0"/>
              <a:buChar char="•"/>
            </a:pPr>
            <a:r>
              <a:rPr lang="en-US" dirty="0"/>
              <a:t>Medication For Cold And Runny Nose</a:t>
            </a:r>
          </a:p>
          <a:p>
            <a:pPr>
              <a:buFont typeface="Arial" panose="020B0604020202020204" pitchFamily="34" charset="0"/>
              <a:buChar char="•"/>
            </a:pPr>
            <a:r>
              <a:rPr lang="en-US" dirty="0"/>
              <a:t>Medication For Cough</a:t>
            </a:r>
          </a:p>
          <a:p>
            <a:pPr>
              <a:buFont typeface="Arial" panose="020B0604020202020204" pitchFamily="34" charset="0"/>
              <a:buChar char="•"/>
            </a:pPr>
            <a:r>
              <a:rPr lang="en-US" dirty="0"/>
              <a:t>Medication For Headache</a:t>
            </a:r>
          </a:p>
          <a:p>
            <a:pPr>
              <a:buFont typeface="Arial" panose="020B0604020202020204" pitchFamily="34" charset="0"/>
              <a:buChar char="•"/>
            </a:pPr>
            <a:r>
              <a:rPr lang="en-US" dirty="0"/>
              <a:t>Medication For Fever</a:t>
            </a:r>
          </a:p>
          <a:p>
            <a:pPr>
              <a:buFont typeface="Arial" panose="020B0604020202020204" pitchFamily="34" charset="0"/>
              <a:buChar char="•"/>
            </a:pPr>
            <a:r>
              <a:rPr lang="en-US" dirty="0"/>
              <a:t>Medication For Stomach Pain</a:t>
            </a:r>
          </a:p>
          <a:p>
            <a:pPr>
              <a:buFont typeface="Arial" panose="020B0604020202020204" pitchFamily="34" charset="0"/>
              <a:buChar char="•"/>
            </a:pPr>
            <a:r>
              <a:rPr lang="en-US" dirty="0"/>
              <a:t>Medication For Nausea and Vomit</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to know some medicines</a:t>
            </a:r>
          </a:p>
        </p:txBody>
      </p:sp>
      <p:sp>
        <p:nvSpPr>
          <p:cNvPr id="3" name="Content Placeholder 2"/>
          <p:cNvSpPr>
            <a:spLocks noGrp="1"/>
          </p:cNvSpPr>
          <p:nvPr>
            <p:ph sz="half" idx="1"/>
          </p:nvPr>
        </p:nvSpPr>
        <p:spPr>
          <a:xfrm>
            <a:off x="911424" y="1825624"/>
            <a:ext cx="10369152" cy="4575175"/>
          </a:xfrm>
        </p:spPr>
        <p:txBody>
          <a:bodyPr/>
          <a:lstStyle/>
          <a:p>
            <a:r>
              <a:rPr lang="en-US" b="0" i="0" dirty="0">
                <a:solidFill>
                  <a:srgbClr val="333333"/>
                </a:solidFill>
                <a:effectLst/>
                <a:latin typeface="Tahoma" panose="020B0604030504040204" pitchFamily="34" charset="0"/>
              </a:rPr>
              <a:t>Have a clear understanding of how the medicines should be used?</a:t>
            </a:r>
          </a:p>
          <a:p>
            <a:r>
              <a:rPr lang="en-US" dirty="0">
                <a:solidFill>
                  <a:srgbClr val="333333"/>
                </a:solidFill>
                <a:latin typeface="Tahoma" panose="020B0604030504040204" pitchFamily="34" charset="0"/>
              </a:rPr>
              <a:t>Which type of medicines to take at the time of any disease.</a:t>
            </a:r>
          </a:p>
          <a:p>
            <a:r>
              <a:rPr lang="en-US" dirty="0">
                <a:latin typeface="Tahoma" panose="020B0604030504040204" pitchFamily="34" charset="0"/>
                <a:ea typeface="Tahoma" panose="020B0604030504040204" pitchFamily="34" charset="0"/>
                <a:cs typeface="Tahoma" panose="020B0604030504040204" pitchFamily="34" charset="0"/>
              </a:rPr>
              <a:t>To know which type of drug is used for which purpose.</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057455494"/>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tf02901024_win32</Template>
  <TotalTime>36</TotalTime>
  <Words>139</Words>
  <Application>Microsoft Office PowerPoint</Application>
  <PresentationFormat>Widescreen</PresentationFormat>
  <Paragraphs>33</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Franklin Gothic Medium</vt:lpstr>
      <vt:lpstr>Tahoma</vt:lpstr>
      <vt:lpstr>Medical Design 16x9</vt:lpstr>
      <vt:lpstr>Net Doctor </vt:lpstr>
      <vt:lpstr>Table of Content</vt:lpstr>
      <vt:lpstr>Why to know some medicines</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Doctor </dc:title>
  <dc:creator>jaswanidaksh@outlook.com</dc:creator>
  <cp:lastModifiedBy>jaswanidaksh@outlook.com</cp:lastModifiedBy>
  <cp:revision>1</cp:revision>
  <dcterms:created xsi:type="dcterms:W3CDTF">2022-11-15T12:50:57Z</dcterms:created>
  <dcterms:modified xsi:type="dcterms:W3CDTF">2022-11-15T13:27:12Z</dcterms:modified>
</cp:coreProperties>
</file>