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5" r:id="rId4"/>
    <p:sldId id="259" r:id="rId5"/>
    <p:sldId id="264" r:id="rId6"/>
    <p:sldId id="256" r:id="rId7"/>
    <p:sldId id="258" r:id="rId8"/>
    <p:sldId id="260" r:id="rId9"/>
    <p:sldId id="261" r:id="rId10"/>
    <p:sldId id="266" r:id="rId11"/>
    <p:sldId id="267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4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5DF73-6FD5-1EE6-92F0-99A6FBCE6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DEDB8-C1AE-A737-C375-D01D2501EA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39FC1-D03E-E655-2CF8-FD426DEB5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E7E58-6381-1793-C0F8-800124291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C9E5-76CF-96CE-0F79-60B8C5596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5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EA09-4363-D2AF-9C78-354E9793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0563D-47C8-DA9B-BEFB-2EB1268D6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FE4C-29DA-DE91-FEB7-1303DD054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0F94-DBA6-8EE5-43CF-7A764B3CC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78ACB-851B-45D4-0317-FB559F5B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2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142944-2B8A-CB59-F631-07C0B4A07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BE9AA5-F04C-82CE-42D8-4882D245B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3E45-CC42-7D6A-74DA-13225AB08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9C953-F95D-89D1-29D4-2AA22D82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BF3B-91C6-DBA6-4C60-6FB3D693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0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FA78-55D9-404B-0533-722CD07F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E6CE0-01DF-EC4A-8FDA-C70996DF8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25FFD-FE78-DF7E-2972-0E328A94C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B7B3-0B72-B502-B091-46A2E817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9114A-76CA-9095-0F73-9F6951A6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31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F807-2873-CCE7-7416-985B0A594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15C7F-CC46-8DD9-5C35-28F2164E2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533D3-6F89-D341-244E-414639F7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310DD-71B3-93F5-0D8B-98B1E9AE3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5BAF9-0278-D6EC-6CD0-9D985C62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792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0228-C2A8-2BA0-EC62-A8FD2211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796F4-9D34-EBCD-EA85-98B3C85CBC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0924E-20A2-7303-CB89-063843972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78B4-55E0-1969-8C3E-ABA276A3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4171B-FDB4-E30C-707F-C96BA4BE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77E88-AC2C-F4F0-9994-8A3D562D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10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B72B-33BA-F575-1D27-D8BE7049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1958-448B-F68A-575E-B07B9FDF8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61850-18D6-0792-3277-6946AA2FD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51948A-E870-D3CB-B596-FB1732835B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B0B8-4275-B003-A27F-FFC417621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47F74-7C23-E7E3-1F68-2F71EA4D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466C2-9236-E9A5-D653-9E1505C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66571-E448-003E-9649-0D23A12ED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8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8799-80B1-B2AD-D4DE-C8F0280B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9CBC60-C198-0252-BD31-41C470697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5A7210-D25B-A28E-AB17-0F1AD889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5B1D3-D2FC-C014-E055-8331B840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9304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74F52-A771-07A4-59A5-BD7DC5D24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CBF82-306E-EB69-D979-BC9372F0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D52F3-CE8C-DA63-105B-4C193144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2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6716-3639-9B97-DDA5-E9E0B459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F0F1F-686E-FEF9-6731-2DDB88716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439C6-0DAB-4CD6-68AE-0D956FDE4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90B62-D12C-C2F1-C4BF-292DB6F8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1238C-D7DD-6D7C-12F4-0297C5DC5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EBD59-3127-C37A-4FEF-2E17FFD53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0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6531-A8EC-3518-43D6-7CBBF2259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8C559-6029-B4D4-A499-AF7DFD0062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63637-CBC8-10D9-69EE-05A26F41E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D03FD-CD25-D1A7-7AD7-C895A094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4A07F-D492-CED8-C496-FC2558B2C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9A910-F7B4-21D1-26B2-30E30033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29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002A7-747D-E9B6-F070-A3BD39EB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F1AF5-29A3-8C15-B0CF-A9A99E99D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F11BA-11F9-EE22-FF33-734168C4E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242B2-CF20-4116-93D8-A75A3D6C9A83}" type="datetimeFigureOut">
              <a:rPr lang="en-IN" smtClean="0"/>
              <a:t>28-10-2024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F940-A276-DB03-1A7C-F6F0AB9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572A-608D-13B3-2C57-B646AD1C4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71D83-3433-4D41-9AC7-31F43B982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C6CC7-CB00-6FEB-60F3-8F2C3F024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64438E-B356-AB85-32A5-DE2F1525B1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5917" y="-45891"/>
            <a:ext cx="12390427" cy="69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9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1E0B0-8FC1-8EDA-59A6-91609AE85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9EDFEC-CBD5-3E93-14D7-D4CD7FA20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-148886"/>
            <a:ext cx="12235877" cy="710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78CBE-E05F-CE01-7913-96DF7A7FE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7A5C67-6BB9-C3C0-D649-D2B6E21D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68569" y="-558800"/>
            <a:ext cx="12729138" cy="797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9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75363-24AC-17BF-12C6-D3983145C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0B078B-6B21-E31D-7F3F-8AA57CDE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58467" y="-685800"/>
            <a:ext cx="12583126" cy="786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84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E7B26-0FED-80FB-34D0-9A3BF5849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8AE7FF-CD91-5DBB-7DCE-BEC3803AB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-134548"/>
            <a:ext cx="12235877" cy="699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25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B9DB-73DA-D43E-8967-FE049BFF1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84BC0-BECC-D9ED-726B-7CFCAAEE4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-144107"/>
            <a:ext cx="12235877" cy="7002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472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B45D-91AC-98E7-F5A6-DC043907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4FA78-4773-CB59-0BD4-CCE1245E9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14" y="2174"/>
            <a:ext cx="12304620" cy="6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3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800F-F685-0FB4-6CF8-D4EBEE21A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8F851-1564-EF48-2E77-A335F4644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-139328"/>
            <a:ext cx="12235877" cy="712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9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3166E0-62B3-06DC-3860-0D2AF9DC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917" y="-159560"/>
            <a:ext cx="12390427" cy="716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911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949-BC65-6D9E-7812-DE4B752A4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27BFD1-8CE3-0538-80C6-D7644E32C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3014" y="-45891"/>
            <a:ext cx="12304620" cy="694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435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CB848-8D34-1CD0-9BE4-58DC87010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99648-A8C4-741D-EAB7-F0E3C8DC5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2174"/>
            <a:ext cx="12235877" cy="6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507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C5B02-AD33-35FD-FA55-737F2B578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89C28-F6B2-4AD0-7F5E-A5A92C5D1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8643" y="-319119"/>
            <a:ext cx="12235877" cy="722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jaswanthsaravanan2212@outlook.com</dc:creator>
  <cp:lastModifiedBy>jaswanthsaravanan2212@outlook.com</cp:lastModifiedBy>
  <cp:revision>2</cp:revision>
  <dcterms:created xsi:type="dcterms:W3CDTF">2024-10-28T02:24:30Z</dcterms:created>
  <dcterms:modified xsi:type="dcterms:W3CDTF">2024-10-28T03:49:48Z</dcterms:modified>
</cp:coreProperties>
</file>