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6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8B9AACC-6090-4E93-B112-FEF419B2C8C0}">
      <dgm:prSet phldrT="[Text]"/>
      <dgm:spPr/>
      <dgm:t>
        <a:bodyPr/>
        <a:lstStyle/>
        <a:p>
          <a:r>
            <a:rPr lang="en-US" dirty="0"/>
            <a:t>TIME</a:t>
          </a:r>
        </a:p>
      </dgm:t>
    </dgm:pt>
    <dgm:pt modelId="{A7E617ED-9935-4663-8F3F-C5929E3D596D}" type="parTrans" cxnId="{0839064A-C0A4-4793-98C9-AD59CECDA429}">
      <dgm:prSet/>
      <dgm:spPr/>
      <dgm:t>
        <a:bodyPr/>
        <a:lstStyle/>
        <a:p>
          <a:endParaRPr lang="en-US"/>
        </a:p>
      </dgm:t>
    </dgm:pt>
    <dgm:pt modelId="{189DEA9E-C25E-4034-8501-E0959F0E50DA}" type="sibTrans" cxnId="{0839064A-C0A4-4793-98C9-AD59CECDA429}">
      <dgm:prSet/>
      <dgm:spPr/>
      <dgm:t>
        <a:bodyPr/>
        <a:lstStyle/>
        <a:p>
          <a:endParaRPr lang="en-US"/>
        </a:p>
      </dgm:t>
    </dgm:pt>
    <dgm:pt modelId="{C5E6BC8D-1A4E-42C8-8E2C-7EC17FC2E1D1}">
      <dgm:prSet phldrT="[Text]"/>
      <dgm:spPr/>
      <dgm:t>
        <a:bodyPr/>
        <a:lstStyle/>
        <a:p>
          <a:r>
            <a:rPr lang="en-US" dirty="0"/>
            <a:t>TRAVEL EXPENDITURE</a:t>
          </a:r>
        </a:p>
      </dgm:t>
    </dgm:pt>
    <dgm:pt modelId="{D540C9D5-0D0F-4ED0-A8C6-5122EF89E0B8}" type="parTrans" cxnId="{B8151A82-97B0-4A6B-96BC-6914694D949A}">
      <dgm:prSet/>
      <dgm:spPr/>
      <dgm:t>
        <a:bodyPr/>
        <a:lstStyle/>
        <a:p>
          <a:endParaRPr lang="en-US"/>
        </a:p>
      </dgm:t>
    </dgm:pt>
    <dgm:pt modelId="{3984F889-9155-4B34-8DCE-A8EECAF129A9}" type="sibTrans" cxnId="{B8151A82-97B0-4A6B-96BC-6914694D949A}">
      <dgm:prSet/>
      <dgm:spPr/>
      <dgm:t>
        <a:bodyPr/>
        <a:lstStyle/>
        <a:p>
          <a:endParaRPr lang="en-US"/>
        </a:p>
      </dgm:t>
    </dgm:pt>
    <dgm:pt modelId="{C923180A-1F5E-4EDF-B1B4-BF296491DA39}">
      <dgm:prSet phldrT="[Text]"/>
      <dgm:spPr/>
      <dgm:t>
        <a:bodyPr/>
        <a:lstStyle/>
        <a:p>
          <a:r>
            <a:rPr lang="en-US" dirty="0"/>
            <a:t>This project helps citizens to decrement the loss of time for the passengers by giving them the shortest available route.</a:t>
          </a:r>
        </a:p>
      </dgm:t>
    </dgm:pt>
    <dgm:pt modelId="{64CF54F0-ABE1-4118-8E0E-503764491476}" type="parTrans" cxnId="{BCE5DB3A-467D-498D-996F-34F511A90A5C}">
      <dgm:prSet/>
      <dgm:spPr/>
      <dgm:t>
        <a:bodyPr/>
        <a:lstStyle/>
        <a:p>
          <a:endParaRPr lang="en-US"/>
        </a:p>
      </dgm:t>
    </dgm:pt>
    <dgm:pt modelId="{EAFD4255-150B-483D-854A-FCFF3E1C3818}" type="sibTrans" cxnId="{BCE5DB3A-467D-498D-996F-34F511A90A5C}">
      <dgm:prSet/>
      <dgm:spPr/>
      <dgm:t>
        <a:bodyPr/>
        <a:lstStyle/>
        <a:p>
          <a:endParaRPr lang="en-US"/>
        </a:p>
      </dgm:t>
    </dgm:pt>
    <dgm:pt modelId="{DD879645-BB58-407B-A47E-D1FA7C57DE19}">
      <dgm:prSet phldrT="[Text]"/>
      <dgm:spPr/>
      <dgm:t>
        <a:bodyPr/>
        <a:lstStyle/>
        <a:p>
          <a:r>
            <a:rPr lang="en-US" dirty="0"/>
            <a:t>AVAILABLE TRAIN ROUTES</a:t>
          </a:r>
        </a:p>
      </dgm:t>
    </dgm:pt>
    <dgm:pt modelId="{888118AD-0CFE-47C8-B0CF-5D705BEE4271}" type="sibTrans" cxnId="{E0E559EE-F745-4296-9764-8F9C3499296E}">
      <dgm:prSet/>
      <dgm:spPr/>
      <dgm:t>
        <a:bodyPr/>
        <a:lstStyle/>
        <a:p>
          <a:endParaRPr lang="en-US"/>
        </a:p>
      </dgm:t>
    </dgm:pt>
    <dgm:pt modelId="{DF9B7292-02E2-428F-9384-E2F91AD9145A}" type="parTrans" cxnId="{E0E559EE-F745-4296-9764-8F9C3499296E}">
      <dgm:prSet/>
      <dgm:spPr/>
      <dgm:t>
        <a:bodyPr/>
        <a:lstStyle/>
        <a:p>
          <a:endParaRPr lang="en-US"/>
        </a:p>
      </dgm:t>
    </dgm:pt>
    <dgm:pt modelId="{CCC567E9-9C37-4AD0-9EB9-7C8F96827813}">
      <dgm:prSet/>
      <dgm:spPr/>
      <dgm:t>
        <a:bodyPr/>
        <a:lstStyle/>
        <a:p>
          <a:r>
            <a:rPr lang="en-IN" dirty="0"/>
            <a:t>The project helps citizens to know about the available train routes and trains running between the stations</a:t>
          </a:r>
        </a:p>
      </dgm:t>
    </dgm:pt>
    <dgm:pt modelId="{B61B8F2A-DE2E-4998-8847-2F2FBE522087}" type="parTrans" cxnId="{D1BF0E03-818F-4FE4-8F22-B580AA95AE05}">
      <dgm:prSet/>
      <dgm:spPr/>
      <dgm:t>
        <a:bodyPr/>
        <a:lstStyle/>
        <a:p>
          <a:endParaRPr lang="en-IN"/>
        </a:p>
      </dgm:t>
    </dgm:pt>
    <dgm:pt modelId="{F6FA6D8A-EE10-40B7-8F89-F5FF7D9EA761}" type="sibTrans" cxnId="{D1BF0E03-818F-4FE4-8F22-B580AA95AE05}">
      <dgm:prSet/>
      <dgm:spPr/>
      <dgm:t>
        <a:bodyPr/>
        <a:lstStyle/>
        <a:p>
          <a:endParaRPr lang="en-IN"/>
        </a:p>
      </dgm:t>
    </dgm:pt>
    <dgm:pt modelId="{19A2818D-D207-4436-BBC7-5C4CD29489DD}">
      <dgm:prSet/>
      <dgm:spPr/>
      <dgm:t>
        <a:bodyPr/>
        <a:lstStyle/>
        <a:p>
          <a:r>
            <a:rPr lang="en-IN" dirty="0"/>
            <a:t>This project helps the citizens to reach the destination with minimum fare.</a:t>
          </a:r>
        </a:p>
      </dgm:t>
    </dgm:pt>
    <dgm:pt modelId="{34B98EE2-4031-45A7-87FA-231ED6761221}" type="parTrans" cxnId="{4359C2CB-F120-45ED-ADEA-EBC053A668A1}">
      <dgm:prSet/>
      <dgm:spPr/>
      <dgm:t>
        <a:bodyPr/>
        <a:lstStyle/>
        <a:p>
          <a:endParaRPr lang="en-IN"/>
        </a:p>
      </dgm:t>
    </dgm:pt>
    <dgm:pt modelId="{A5B2D3E8-61C1-4AA3-A9A0-EBC22465B15C}" type="sibTrans" cxnId="{4359C2CB-F120-45ED-ADEA-EBC053A668A1}">
      <dgm:prSet/>
      <dgm:spPr/>
      <dgm:t>
        <a:bodyPr/>
        <a:lstStyle/>
        <a:p>
          <a:endParaRPr lang="en-IN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4A739ED1-F206-468C-BEC4-4E230C585775}" type="pres">
      <dgm:prSet presAssocID="{DD879645-BB58-407B-A47E-D1FA7C57DE19}" presName="composite" presStyleCnt="0"/>
      <dgm:spPr/>
    </dgm:pt>
    <dgm:pt modelId="{2D29E2E9-981B-4063-A2EA-7D84474A882F}" type="pres">
      <dgm:prSet presAssocID="{DD879645-BB58-407B-A47E-D1FA7C57DE1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D122491-9EDB-437B-965B-4CDD062FC4BE}" type="pres">
      <dgm:prSet presAssocID="{DD879645-BB58-407B-A47E-D1FA7C57DE19}" presName="desTx" presStyleLbl="alignAccFollowNode1" presStyleIdx="0" presStyleCnt="3">
        <dgm:presLayoutVars>
          <dgm:bulletEnabled val="1"/>
        </dgm:presLayoutVars>
      </dgm:prSet>
      <dgm:spPr/>
    </dgm:pt>
    <dgm:pt modelId="{AC2A6ADC-2B1E-4B9D-916D-ED40D1290F03}" type="pres">
      <dgm:prSet presAssocID="{888118AD-0CFE-47C8-B0CF-5D705BEE4271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BF0E03-818F-4FE4-8F22-B580AA95AE05}" srcId="{DD879645-BB58-407B-A47E-D1FA7C57DE19}" destId="{CCC567E9-9C37-4AD0-9EB9-7C8F96827813}" srcOrd="0" destOrd="0" parTransId="{B61B8F2A-DE2E-4998-8847-2F2FBE522087}" sibTransId="{F6FA6D8A-EE10-40B7-8F89-F5FF7D9EA761}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48AC3E62-DB0E-4A93-B05B-B0AD7BA79521}" type="presOf" srcId="{CCC567E9-9C37-4AD0-9EB9-7C8F96827813}" destId="{1D122491-9EDB-437B-965B-4CDD062FC4BE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2FD41557-D9EF-4AB9-AF5F-6E2B3AA10C0D}" type="presOf" srcId="{19A2818D-D207-4436-BBC7-5C4CD29489DD}" destId="{875AD089-2E66-469E-88C2-DFFE8330212E}" srcOrd="0" destOrd="0" presId="urn:microsoft.com/office/officeart/2005/8/layout/hList1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4359C2CB-F120-45ED-ADEA-EBC053A668A1}" srcId="{C5E6BC8D-1A4E-42C8-8E2C-7EC17FC2E1D1}" destId="{19A2818D-D207-4436-BBC7-5C4CD29489DD}" srcOrd="0" destOrd="0" parTransId="{34B98EE2-4031-45A7-87FA-231ED6761221}" sibTransId="{A5B2D3E8-61C1-4AA3-A9A0-EBC22465B15C}"/>
    <dgm:cxn modelId="{E0E559EE-F745-4296-9764-8F9C3499296E}" srcId="{C032F1C4-CE23-4B17-8F24-BE6AC62B5DD2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F332D4F5-711A-439A-8CAB-738C13B0A7D4}" type="presOf" srcId="{DD879645-BB58-407B-A47E-D1FA7C57DE19}" destId="{2D29E2E9-981B-4063-A2EA-7D84474A882F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2A8B25E7-0351-4891-BB8E-4F97EFC6D412}" type="presParOf" srcId="{D87BED67-81A6-4D17-8D17-E76427E1E33B}" destId="{4A739ED1-F206-468C-BEC4-4E230C585775}" srcOrd="0" destOrd="0" presId="urn:microsoft.com/office/officeart/2005/8/layout/hList1"/>
    <dgm:cxn modelId="{74530083-4B24-4AA5-8002-015C1CA03576}" type="presParOf" srcId="{4A739ED1-F206-468C-BEC4-4E230C585775}" destId="{2D29E2E9-981B-4063-A2EA-7D84474A882F}" srcOrd="0" destOrd="0" presId="urn:microsoft.com/office/officeart/2005/8/layout/hList1"/>
    <dgm:cxn modelId="{865B477B-10D8-44D1-A918-76C566E133EE}" type="presParOf" srcId="{4A739ED1-F206-468C-BEC4-4E230C585775}" destId="{1D122491-9EDB-437B-965B-4CDD062FC4BE}" srcOrd="1" destOrd="0" presId="urn:microsoft.com/office/officeart/2005/8/layout/hList1"/>
    <dgm:cxn modelId="{16AE0946-BACE-41B5-B020-48440B91AB25}" type="presParOf" srcId="{D87BED67-81A6-4D17-8D17-E76427E1E33B}" destId="{AC2A6ADC-2B1E-4B9D-916D-ED40D1290F03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9E2E9-981B-4063-A2EA-7D84474A882F}">
      <dsp:nvSpPr>
        <dsp:cNvPr id="0" name=""/>
        <dsp:cNvSpPr/>
      </dsp:nvSpPr>
      <dsp:spPr>
        <a:xfrm>
          <a:off x="2795" y="69794"/>
          <a:ext cx="2726084" cy="836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AVAILABLE TRAIN ROUTES</a:t>
          </a:r>
        </a:p>
      </dsp:txBody>
      <dsp:txXfrm>
        <a:off x="2795" y="69794"/>
        <a:ext cx="2726084" cy="836288"/>
      </dsp:txXfrm>
    </dsp:sp>
    <dsp:sp modelId="{1D122491-9EDB-437B-965B-4CDD062FC4BE}">
      <dsp:nvSpPr>
        <dsp:cNvPr id="0" name=""/>
        <dsp:cNvSpPr/>
      </dsp:nvSpPr>
      <dsp:spPr>
        <a:xfrm>
          <a:off x="2795" y="906082"/>
          <a:ext cx="2726084" cy="321988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The project helps citizens to know about the available train routes and trains running between the stations</a:t>
          </a:r>
        </a:p>
      </dsp:txBody>
      <dsp:txXfrm>
        <a:off x="2795" y="906082"/>
        <a:ext cx="2726084" cy="3219885"/>
      </dsp:txXfrm>
    </dsp:sp>
    <dsp:sp modelId="{7C161E6A-A933-4F26-AC69-DB5355D2DFE6}">
      <dsp:nvSpPr>
        <dsp:cNvPr id="0" name=""/>
        <dsp:cNvSpPr/>
      </dsp:nvSpPr>
      <dsp:spPr>
        <a:xfrm>
          <a:off x="3110532" y="69794"/>
          <a:ext cx="2726084" cy="836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TIME</a:t>
          </a:r>
        </a:p>
      </dsp:txBody>
      <dsp:txXfrm>
        <a:off x="3110532" y="69794"/>
        <a:ext cx="2726084" cy="836288"/>
      </dsp:txXfrm>
    </dsp:sp>
    <dsp:sp modelId="{571D68AB-B350-4D5C-AB6A-ABC40C2D8986}">
      <dsp:nvSpPr>
        <dsp:cNvPr id="0" name=""/>
        <dsp:cNvSpPr/>
      </dsp:nvSpPr>
      <dsp:spPr>
        <a:xfrm>
          <a:off x="3110532" y="906082"/>
          <a:ext cx="2726084" cy="321988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This project helps citizens to decrement the loss of time for the passengers by giving them the shortest available route.</a:t>
          </a:r>
        </a:p>
      </dsp:txBody>
      <dsp:txXfrm>
        <a:off x="3110532" y="906082"/>
        <a:ext cx="2726084" cy="3219885"/>
      </dsp:txXfrm>
    </dsp:sp>
    <dsp:sp modelId="{98493B2B-A905-429A-BAEF-6EBFD0668D83}">
      <dsp:nvSpPr>
        <dsp:cNvPr id="0" name=""/>
        <dsp:cNvSpPr/>
      </dsp:nvSpPr>
      <dsp:spPr>
        <a:xfrm>
          <a:off x="6218269" y="69794"/>
          <a:ext cx="2726084" cy="8362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TRAVEL EXPENDITURE</a:t>
          </a:r>
        </a:p>
      </dsp:txBody>
      <dsp:txXfrm>
        <a:off x="6218269" y="69794"/>
        <a:ext cx="2726084" cy="836288"/>
      </dsp:txXfrm>
    </dsp:sp>
    <dsp:sp modelId="{875AD089-2E66-469E-88C2-DFFE8330212E}">
      <dsp:nvSpPr>
        <dsp:cNvPr id="0" name=""/>
        <dsp:cNvSpPr/>
      </dsp:nvSpPr>
      <dsp:spPr>
        <a:xfrm>
          <a:off x="6218269" y="906082"/>
          <a:ext cx="2726084" cy="321988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/>
            <a:t>This project helps the citizens to reach the destination with minimum fare.</a:t>
          </a:r>
        </a:p>
      </dsp:txBody>
      <dsp:txXfrm>
        <a:off x="6218269" y="906082"/>
        <a:ext cx="2726084" cy="321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6/22/2023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6/22/2023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question that your experiment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Summarize your research in</a:t>
            </a:r>
            <a:r>
              <a:rPr lang="en-US" baseline="0" dirty="0"/>
              <a:t> three to five points.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Establish hypothesis</a:t>
            </a:r>
            <a:r>
              <a:rPr lang="en-US" baseline="0" dirty="0"/>
              <a:t> before you begin the experiment. This should be your best educated guess based on your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0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3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7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8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9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24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6/22/2023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8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4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9F40-B079-4B71-A627-7266DFEA7F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28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224" y="191895"/>
            <a:ext cx="11751226" cy="2490345"/>
          </a:xfrm>
        </p:spPr>
        <p:txBody>
          <a:bodyPr>
            <a:normAutofit/>
          </a:bodyPr>
          <a:lstStyle/>
          <a:p>
            <a:r>
              <a:rPr lang="en-US" dirty="0"/>
              <a:t>DATA STRUCTURES            AND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F063F-2289-E584-6D3A-B39A5888365B}"/>
              </a:ext>
            </a:extLst>
          </p:cNvPr>
          <p:cNvSpPr txBox="1"/>
          <p:nvPr/>
        </p:nvSpPr>
        <p:spPr>
          <a:xfrm>
            <a:off x="3757126" y="4357396"/>
            <a:ext cx="843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RAILWAY MAP PLANNER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71690-BD10-043C-DD14-4FA51B0F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02" b="98298" l="2804" r="98131">
                        <a14:foregroundMark x1="7944" y1="5957" x2="5140" y2="19149"/>
                        <a14:foregroundMark x1="14953" y1="10638" x2="40187" y2="5957"/>
                        <a14:foregroundMark x1="40187" y1="5957" x2="44860" y2="6383"/>
                        <a14:foregroundMark x1="51402" y1="6383" x2="81308" y2="8936"/>
                        <a14:foregroundMark x1="81308" y1="8936" x2="95327" y2="67660"/>
                        <a14:foregroundMark x1="95327" y1="67660" x2="74766" y2="91915"/>
                        <a14:foregroundMark x1="74766" y1="91915" x2="24766" y2="95319"/>
                        <a14:foregroundMark x1="24766" y1="95319" x2="7944" y2="77872"/>
                        <a14:foregroundMark x1="7944" y1="77872" x2="3738" y2="36170"/>
                        <a14:foregroundMark x1="0" y1="72766" x2="7009" y2="92766"/>
                        <a14:foregroundMark x1="7009" y1="92766" x2="71963" y2="98298"/>
                        <a14:foregroundMark x1="71963" y1="98298" x2="86449" y2="94468"/>
                        <a14:foregroundMark x1="86449" y1="94468" x2="95794" y2="54894"/>
                        <a14:foregroundMark x1="95794" y1="54894" x2="94860" y2="19149"/>
                        <a14:foregroundMark x1="97664" y1="22979" x2="98131" y2="94894"/>
                        <a14:foregroundMark x1="93925" y1="15319" x2="68224" y2="1702"/>
                        <a14:foregroundMark x1="68224" y1="1702" x2="14486" y2="25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4" y="3222510"/>
            <a:ext cx="2431415" cy="26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B0ABF-E866-AA92-F80E-C7A106D56F4B}"/>
              </a:ext>
            </a:extLst>
          </p:cNvPr>
          <p:cNvSpPr txBox="1"/>
          <p:nvPr/>
        </p:nvSpPr>
        <p:spPr>
          <a:xfrm>
            <a:off x="4767943" y="3237723"/>
            <a:ext cx="7940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TEAM MEMBERS:</a:t>
            </a:r>
          </a:p>
          <a:p>
            <a:r>
              <a:rPr lang="en-IN" sz="3200" dirty="0"/>
              <a:t>M.DURGA NAGA SAI(22EB0C03)</a:t>
            </a:r>
          </a:p>
          <a:p>
            <a:r>
              <a:rPr lang="en-IN" sz="3200" dirty="0"/>
              <a:t>R.G.V.AYYAPPA(22ECB0C04)</a:t>
            </a:r>
          </a:p>
          <a:p>
            <a:r>
              <a:rPr lang="en-IN" sz="3200" dirty="0"/>
              <a:t>P.VINAYAKANITESH(22ECB0C05)</a:t>
            </a:r>
          </a:p>
          <a:p>
            <a:r>
              <a:rPr lang="en-IN" sz="3200" dirty="0"/>
              <a:t>V.KARTHIK(22ECB0C14)</a:t>
            </a:r>
          </a:p>
          <a:p>
            <a:endParaRPr lang="en-IN" sz="3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D9DAE00-9AF2-61B6-9D27-2522457AB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92" y="1870886"/>
            <a:ext cx="2494477" cy="273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F059F-CD23-5688-489B-254D9C1EA366}"/>
              </a:ext>
            </a:extLst>
          </p:cNvPr>
          <p:cNvSpPr txBox="1"/>
          <p:nvPr/>
        </p:nvSpPr>
        <p:spPr>
          <a:xfrm>
            <a:off x="646111" y="1637661"/>
            <a:ext cx="978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CONNECTING THE METRO CITIES OF INDIA USING RAILWAYS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1B32D1-9598-6387-405A-3989CB9DE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7" b="99889" l="9925" r="97748">
                        <a14:foregroundMark x1="16681" y1="13571" x2="18098" y2="25695"/>
                        <a14:foregroundMark x1="17515" y1="57731" x2="19516" y2="99889"/>
                        <a14:foregroundMark x1="78232" y1="6007" x2="79983" y2="74305"/>
                        <a14:foregroundMark x1="79983" y1="82202" x2="78232" y2="84093"/>
                        <a14:foregroundMark x1="82504" y1="34157" x2="82517" y2="34813"/>
                        <a14:foregroundMark x1="73311" y1="82536" x2="87406" y2="90879"/>
                        <a14:foregroundMark x1="69641" y1="87764" x2="86405" y2="79422"/>
                        <a14:foregroundMark x1="86405" y1="79422" x2="93161" y2="80423"/>
                        <a14:foregroundMark x1="94078" y1="81313" x2="93578" y2="81646"/>
                        <a14:foregroundMark x1="96831" y1="80423" x2="97748" y2="91435"/>
                        <a14:foregroundMark x1="54379" y1="62514" x2="20017" y2="64071"/>
                        <a14:foregroundMark x1="16764" y1="29032" x2="19099" y2="58843"/>
                        <a14:backgroundMark x1="82485" y1="34816" x2="83236" y2="47164"/>
                        <a14:backgroundMark x1="83653" y1="29032" x2="83236" y2="34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" y="2997210"/>
            <a:ext cx="3302751" cy="247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647DA9-6F96-7566-EB51-FD736C4B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667" r="99500">
                        <a14:foregroundMark x1="10667" y1="43824" x2="8333" y2="60000"/>
                        <a14:foregroundMark x1="16833" y1="21176" x2="25500" y2="15882"/>
                        <a14:foregroundMark x1="25500" y1="15882" x2="31000" y2="18529"/>
                        <a14:foregroundMark x1="78833" y1="56765" x2="91000" y2="57647"/>
                        <a14:foregroundMark x1="92000" y1="53824" x2="93667" y2="47647"/>
                        <a14:foregroundMark x1="95000" y1="74118" x2="99167" y2="73824"/>
                        <a14:foregroundMark x1="5833" y1="73824" x2="1667" y2="73824"/>
                        <a14:foregroundMark x1="8667" y1="73824" x2="10167" y2="73824"/>
                        <a14:foregroundMark x1="16833" y1="73824" x2="23000" y2="73824"/>
                        <a14:foregroundMark x1="12333" y1="74706" x2="16333" y2="74706"/>
                        <a14:foregroundMark x1="25000" y1="73824" x2="48333" y2="72059"/>
                        <a14:foregroundMark x1="48333" y1="72059" x2="99500" y2="74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740" y="3069112"/>
            <a:ext cx="5715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3AC4D53-7284-B6C5-70B4-962FA38E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8667" l="10000" r="90000">
                        <a14:foregroundMark x1="42333" y1="61333" x2="46000" y2="60222"/>
                        <a14:foregroundMark x1="72667" y1="90667" x2="72667" y2="97333"/>
                        <a14:foregroundMark x1="26333" y1="95778" x2="26333" y2="98667"/>
                        <a14:foregroundMark x1="27167" y1="95333" x2="25000" y2="95333"/>
                        <a14:foregroundMark x1="25000" y1="96444" x2="23500" y2="9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940" y="333028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A59D4-B791-8D34-DF95-6AC1D9748C2E}"/>
              </a:ext>
            </a:extLst>
          </p:cNvPr>
          <p:cNvSpPr txBox="1"/>
          <p:nvPr/>
        </p:nvSpPr>
        <p:spPr>
          <a:xfrm>
            <a:off x="307910" y="1651518"/>
            <a:ext cx="108981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USING GRAPHS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USING UNORDERED MAPS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USING HEAPS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USING DIJIKSTRA’S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APPLICATIONS:</a:t>
            </a:r>
          </a:p>
        </p:txBody>
      </p:sp>
      <p:graphicFrame>
        <p:nvGraphicFramePr>
          <p:cNvPr id="4" name="Content Placeholder 2" descr="Horizontal bullet list showing 3 groups arranged adjacent to one another and bullet points are present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90640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B3BA5-583C-C380-FF3B-7D5BB7774918}"/>
              </a:ext>
            </a:extLst>
          </p:cNvPr>
          <p:cNvSpPr txBox="1"/>
          <p:nvPr/>
        </p:nvSpPr>
        <p:spPr>
          <a:xfrm>
            <a:off x="121298" y="503853"/>
            <a:ext cx="9974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CONCLUSION:</a:t>
            </a:r>
          </a:p>
          <a:p>
            <a:r>
              <a:rPr lang="en-IN" sz="3600" dirty="0"/>
              <a:t>  </a:t>
            </a:r>
            <a:r>
              <a:rPr lang="en-US" sz="2800" dirty="0"/>
              <a:t>In conclusion, the railway connection project is a significant undertaking that holds immense potential for various stakeholders involved. The project aims to establish a reliable and efficient railway network, connecting different regions and promoting economic growth, social development, and environmental sustainability.</a:t>
            </a:r>
            <a:r>
              <a:rPr lang="en-IN" sz="2800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2BFE4-8856-159E-FBCE-F3A46012857C}"/>
              </a:ext>
            </a:extLst>
          </p:cNvPr>
          <p:cNvSpPr txBox="1"/>
          <p:nvPr/>
        </p:nvSpPr>
        <p:spPr>
          <a:xfrm>
            <a:off x="121298" y="326571"/>
            <a:ext cx="8397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OUTPUT: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32596-6AA3-1786-439C-137C5F38F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6" y="1096012"/>
            <a:ext cx="10099094" cy="3382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399AD3-D795-7A66-3820-33EAA2BC5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" y="4478694"/>
            <a:ext cx="10099094" cy="21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71E5F-8E35-36CA-32EF-DA6808F9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5" y="316642"/>
            <a:ext cx="9479902" cy="1577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13CA8-7FFA-2A91-F99D-28953A84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5" y="1894114"/>
            <a:ext cx="9479902" cy="1720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A6C490-BBF6-829E-D52D-6C37AB53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05" y="3614198"/>
            <a:ext cx="9479902" cy="13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221</Words>
  <Application>Microsoft Office PowerPoint</Application>
  <PresentationFormat>Widescreen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DATA STRUCTURES            AND ALGORITHMS</vt:lpstr>
      <vt:lpstr>PowerPoint Presentation</vt:lpstr>
      <vt:lpstr>OBJECTIVE:</vt:lpstr>
      <vt:lpstr>METHODOLOGY:</vt:lpstr>
      <vt:lpstr>REAL WORLD APPLICATIONS: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           AND ALGORITHMS</dc:title>
  <dc:creator>Durga Naga Sai</dc:creator>
  <cp:lastModifiedBy>Durga Naga Sai</cp:lastModifiedBy>
  <cp:revision>2</cp:revision>
  <dcterms:created xsi:type="dcterms:W3CDTF">2023-06-22T09:18:50Z</dcterms:created>
  <dcterms:modified xsi:type="dcterms:W3CDTF">2023-06-22T11:37:07Z</dcterms:modified>
</cp:coreProperties>
</file>