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DC18-62E0-469A-AA55-5BCD9848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E1ED-5789-4629-A188-F63BE539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EA3C-113B-49B8-9D8F-656A52F0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9D7F-E5A3-4FED-BBBC-0B29E773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AC52-9071-4754-AA19-375E18A0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D054-15C9-412B-BC7D-11B9A652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A04A-80E4-45F7-97F0-1DA7F5E0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11FC-A528-4DEC-87F8-D382FCB9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1264-053D-4D59-8A58-71BD2D25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4711-A396-45F3-9007-A06B9C26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9574E-4710-40CC-A7AD-71E227CD9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32DFF-C831-40E6-BCB7-8AC4295A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D05C-FA14-4178-BC52-CBDA6848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9C0B-1C48-4EA3-BA3F-1EBD599B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D907-38DE-4D99-A365-2FC592AB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3AEC-3FA8-496C-9A89-FF931176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CDA5-B909-4443-95E0-1D24E99B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1EEC-F9A3-4907-82D5-BDACAB3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1F86-7773-4AFA-A99D-7D72CC9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F0EC-F934-4EDD-AA7E-5A605B1E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CC63-8A61-4539-A251-77065803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36D2-DF4B-49AF-9B4C-FE1A7FC5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B978-9733-44C6-A8EB-1AD7375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103A-1BBF-4BE9-A7F5-AC0E8E9F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BB9D-1A18-4D83-A8E1-A5DF1F8D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E071-7A38-4C71-BEDF-31282752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6584-A00F-46FA-AC49-293595A74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2190C-0D0A-4985-A8D1-46480B21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04C2-8CAB-4A81-9F8E-8CBFA66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7B64-C67C-478F-8EA3-CE3DA8EC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71DF-5E48-4E39-BC17-E17D878B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0CB9-DDA0-4C36-8AB7-8075EAFC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A713-C740-4CDA-B0FD-F74ADBC3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458F-F739-4DDC-B048-515DE32B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86A2F-9218-4481-B93F-BE0F12B58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EC132-24AC-4A7D-9FEA-221C1DE6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88EA9-66BE-47DB-B061-4048E242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177F-A5D0-4F3E-8632-102800D2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E8430-665F-46F6-AD4E-5D21F87A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5916-B7A2-4ACE-ADD4-957375C3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3D58C-F483-4F18-84CE-F7FF8E78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E5E82-864E-4D2B-9F85-0850F59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C87D-A029-4F84-B65F-70973651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7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E0391-3A2D-4FF5-8F89-FD2D9B84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4DEFD-97FC-45DB-8241-47EE173F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72FC-7C5C-445D-9AFC-D3DA1A50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C51C-F7BF-4A17-BEBF-12834049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8897-797C-4CA6-B5CA-5ECFFD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7F7B7-009E-4EF0-80E1-4A078E53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2C22-7685-4E6E-890B-850F0EE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7E3E1-51A4-41D1-A0EE-6BA5FF7C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DB70-7DB9-4FC2-B463-C13B903D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6BF1-3573-41BF-95E3-07366266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2B4C5-E39C-4E33-B928-F8B042C0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0BD7-F5F4-4DDB-98C5-A28E5BEE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B81A-056F-4DF8-BF26-9E72BC9F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38D2B-4CD7-4D57-8DB6-DF7E8A1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5918-2862-45FA-98F7-09F570F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AC311-E520-4CB2-B9FC-5CEDC3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EC48F-8AA8-4ACB-8265-FA2535BB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EABA-7394-4A42-9ACF-98130F137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2682-7624-4D26-B3C0-7DEC84F66F6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FEDF-6871-425A-BAA9-5A1B76FC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A16A-6B19-4BFC-992E-6E9A03F69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64DE-1FEF-4614-89D6-8ED378E21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71E-DD12-4F72-BD6C-2C49D66C1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CA887-56A7-44CB-B7AF-855A46EB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93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Jaswanth Das </a:t>
            </a:r>
            <a:r>
              <a:rPr lang="en-US" dirty="0" err="1"/>
              <a:t>Gunturu</a:t>
            </a:r>
            <a:endParaRPr lang="en-US" dirty="0"/>
          </a:p>
          <a:p>
            <a:r>
              <a:rPr lang="en-US" dirty="0"/>
              <a:t>Prakhar Gupta</a:t>
            </a:r>
          </a:p>
          <a:p>
            <a:r>
              <a:rPr lang="en-US" dirty="0"/>
              <a:t>Sudhanshu Shekhar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368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C3E5-8F81-49C8-B646-AC664374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DA7E-2CD9-4A70-950A-8E39E671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objective of this project was to maximize the total fare revenue collected by our car. </a:t>
            </a:r>
          </a:p>
          <a:p>
            <a:endParaRPr lang="en-US" dirty="0"/>
          </a:p>
          <a:p>
            <a:r>
              <a:rPr lang="en-US" dirty="0"/>
              <a:t>A number of network datasets were provided.  Each dataset represents a distinct city or metro area. </a:t>
            </a:r>
          </a:p>
          <a:p>
            <a:endParaRPr lang="en-US" dirty="0"/>
          </a:p>
          <a:p>
            <a:r>
              <a:rPr lang="en-US" dirty="0"/>
              <a:t>For each network dataset,  several random instances were generated.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E19A-648D-4B26-B8C5-749D1EF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8245-4C95-4F92-B957-DD1802A2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dataset contained instances which looked like this: 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err="1"/>
              <a:t>timeOfRequest</a:t>
            </a:r>
            <a:r>
              <a:rPr lang="en-US" i="1" dirty="0"/>
              <a:t>, </a:t>
            </a:r>
            <a:r>
              <a:rPr lang="en-US" i="1" dirty="0" err="1"/>
              <a:t>startVertex</a:t>
            </a:r>
            <a:r>
              <a:rPr lang="en-US" i="1" dirty="0"/>
              <a:t>, </a:t>
            </a:r>
            <a:r>
              <a:rPr lang="en-US" i="1" dirty="0" err="1"/>
              <a:t>endVertex</a:t>
            </a:r>
            <a:r>
              <a:rPr lang="en-US" i="1" dirty="0"/>
              <a:t>, </a:t>
            </a:r>
            <a:r>
              <a:rPr lang="en-US" i="1" dirty="0" err="1"/>
              <a:t>fareOffered</a:t>
            </a:r>
            <a:r>
              <a:rPr lang="en-US" i="1" dirty="0"/>
              <a:t>, </a:t>
            </a:r>
            <a:r>
              <a:rPr lang="en-US" i="1" dirty="0" err="1"/>
              <a:t>threshholdDistance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132, 8, 10, 12.87, 4.5 </a:t>
            </a:r>
          </a:p>
          <a:p>
            <a:pPr marL="0" indent="0">
              <a:buNone/>
            </a:pPr>
            <a:r>
              <a:rPr lang="en-US" dirty="0"/>
              <a:t>This line means “132 seconds into the driving session, a user demands a ride from vertex 8 to vertex 10.  The ride offers $12.87 of revenue.  Your driver will be offered the ride if he/she is within distance 4.5 minutes driving time to the origin location, vertex 8, and is not currently driving another rider.”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B097-2A90-44BD-B0B5-F0B610B7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17D7-2569-4F90-BC45-B75E73C1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Each time a ride becomes available and the car is close enough to the origin vertex to be offered the ride, a decision must be made to accept or reject the ride.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a car becomes idle at the end of a ride, a decision about relocating towards a higher demand area must be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3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1532-7BC0-44ED-A218-48E09392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FACTORS TAKEN INTO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4FE9-8E81-4A07-B4E0-DC11D704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dirty="0" err="1"/>
              <a:t>maxPickUpProbabilty</a:t>
            </a:r>
            <a:r>
              <a:rPr lang="en-US" dirty="0"/>
              <a:t>: Higher, the better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driverDensityAtLocations</a:t>
            </a:r>
            <a:r>
              <a:rPr lang="en-US" dirty="0"/>
              <a:t>: Lower, the better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my_AvgFareMultiplier</a:t>
            </a:r>
            <a:r>
              <a:rPr lang="en-US" dirty="0"/>
              <a:t>: Higher, the better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my_distance</a:t>
            </a:r>
            <a:r>
              <a:rPr lang="en-US" dirty="0"/>
              <a:t>: Lower, the better</a:t>
            </a:r>
          </a:p>
        </p:txBody>
      </p:sp>
    </p:spTree>
    <p:extLst>
      <p:ext uri="{BB962C8B-B14F-4D97-AF65-F5344CB8AC3E}">
        <p14:creationId xmlns:p14="http://schemas.microsoft.com/office/powerpoint/2010/main" val="812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97A7-4A95-43D7-B025-866C1002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RELOCATION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737D1-BD1F-45E2-BB41-4BC2E0895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5" t="13050" r="16302" b="8795"/>
          <a:stretch/>
        </p:blipFill>
        <p:spPr>
          <a:xfrm>
            <a:off x="2632273" y="1346987"/>
            <a:ext cx="6927453" cy="4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B89AE6-79CF-43FB-877D-2BA24169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RIDE DECISION FUNCTION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B2E75-8524-45A1-9529-9A6224D9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added a threshold of $35, what this does is, if any request is generated for a fare less than this, the ride is always rejected</a:t>
            </a:r>
          </a:p>
          <a:p>
            <a:r>
              <a:rPr lang="en-US" dirty="0"/>
              <a:t>This actually helps as the requests generated are random and not realistic, so we actually have a much greater probability to get a better paying ride if we are already at an optimal location.</a:t>
            </a:r>
          </a:p>
          <a:p>
            <a:r>
              <a:rPr lang="en-US" dirty="0"/>
              <a:t>This helps improve average revenue generated considerably. </a:t>
            </a:r>
          </a:p>
        </p:txBody>
      </p:sp>
    </p:spTree>
    <p:extLst>
      <p:ext uri="{BB962C8B-B14F-4D97-AF65-F5344CB8AC3E}">
        <p14:creationId xmlns:p14="http://schemas.microsoft.com/office/powerpoint/2010/main" val="2606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066F27-80C3-4422-81F0-A252B8D6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FINAL OUTPUT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68AAE-E42F-48F5-9F6B-A51156D00274}"/>
              </a:ext>
            </a:extLst>
          </p:cNvPr>
          <p:cNvPicPr/>
          <p:nvPr/>
        </p:nvPicPr>
        <p:blipFill rotWithShape="1">
          <a:blip r:embed="rId2"/>
          <a:srcRect l="58590" t="40657" r="2692" b="8973"/>
          <a:stretch/>
        </p:blipFill>
        <p:spPr>
          <a:xfrm>
            <a:off x="1089660" y="1348740"/>
            <a:ext cx="8221980" cy="41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CCF-19A1-4D7F-BBE5-4992AFF35D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6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NETWORK MODELING FINAL PROJECT</vt:lpstr>
      <vt:lpstr>INTRODUCTION</vt:lpstr>
      <vt:lpstr>INSTANCES OVERVIEW</vt:lpstr>
      <vt:lpstr>DECISION VARIABLES </vt:lpstr>
      <vt:lpstr>FACTORS TAKEN INTO CONSIDERATION</vt:lpstr>
      <vt:lpstr>LOGIC BEHIND RELOCATION FUNCTION</vt:lpstr>
      <vt:lpstr>LOGIC BEHIND RIDE DECISION FUNCTION </vt:lpstr>
      <vt:lpstr>FINAL OUTPUT SAMPLE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MODELING FINAL PROJECT</dc:title>
  <dc:creator>Prakhar Gupta</dc:creator>
  <cp:lastModifiedBy>Jaswanth Das</cp:lastModifiedBy>
  <cp:revision>34</cp:revision>
  <dcterms:created xsi:type="dcterms:W3CDTF">2019-04-25T12:00:26Z</dcterms:created>
  <dcterms:modified xsi:type="dcterms:W3CDTF">2019-09-09T01:31:46Z</dcterms:modified>
</cp:coreProperties>
</file>