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95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1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6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07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65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53814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29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069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25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60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28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2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1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62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76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226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147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1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84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72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6" r:id="rId1"/>
    <p:sldLayoutId id="2147483997" r:id="rId2"/>
    <p:sldLayoutId id="2147483998" r:id="rId3"/>
    <p:sldLayoutId id="2147483999" r:id="rId4"/>
    <p:sldLayoutId id="2147484000" r:id="rId5"/>
    <p:sldLayoutId id="2147484001" r:id="rId6"/>
    <p:sldLayoutId id="2147484002" r:id="rId7"/>
    <p:sldLayoutId id="2147484003" r:id="rId8"/>
    <p:sldLayoutId id="2147484004" r:id="rId9"/>
    <p:sldLayoutId id="2147484005" r:id="rId10"/>
    <p:sldLayoutId id="2147484006" r:id="rId11"/>
    <p:sldLayoutId id="2147484007" r:id="rId12"/>
    <p:sldLayoutId id="2147484008" r:id="rId13"/>
    <p:sldLayoutId id="2147484009" r:id="rId14"/>
    <p:sldLayoutId id="2147484010" r:id="rId15"/>
    <p:sldLayoutId id="2147484011" r:id="rId16"/>
    <p:sldLayoutId id="214748401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District –wise Service Ready Gram Panchayats as on 31-12-2023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An analysis of broadband connectivity in rural India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C7FBB3-9C9A-46B2-1FEC-1584AADB7B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00" y="2100943"/>
            <a:ext cx="1240971" cy="124097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- The BharatNet Project has made progress but requires further expansion.</a:t>
            </a:r>
          </a:p>
          <a:p>
            <a:r>
              <a:t>- Significant gaps exist between total Panchayats and broadband-ready Panchayats.</a:t>
            </a:r>
          </a:p>
          <a:p>
            <a:r>
              <a:t>- Data analysis highlights the need for targeted interventions in lagging states.</a:t>
            </a:r>
          </a:p>
          <a:p>
            <a:r>
              <a:t>- A data-driven approach can enhance broadband connectivity across rural India.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The BharatNet Project aims to provide high-speed broadband connectivity to rural areas in India.</a:t>
            </a:r>
          </a:p>
          <a:p>
            <a:r>
              <a:t>This analysis focuses on understanding broadband deployment trends at the state level.</a:t>
            </a:r>
          </a:p>
          <a:p>
            <a:r>
              <a:t>Key indicators analyzed include:</a:t>
            </a:r>
          </a:p>
          <a:p>
            <a:r>
              <a:t>- Total Gram Panchayats (GPs) in each state.</a:t>
            </a:r>
          </a:p>
          <a:p>
            <a:r>
              <a:t>- Service Ready Gram Panchayats (GPs) with broadband connectivity.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and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dataset underwent preprocessing to ensure accuracy:</a:t>
            </a:r>
          </a:p>
          <a:p>
            <a:r>
              <a:t>- Removed missing values and duplicates.</a:t>
            </a:r>
          </a:p>
          <a:p>
            <a:r>
              <a:t>- Standardized column names for consistency.</a:t>
            </a:r>
          </a:p>
          <a:p>
            <a:r>
              <a:t>- Converted relevant fields to numerical data.</a:t>
            </a:r>
          </a:p>
          <a:p>
            <a:r>
              <a:t>These steps ensured a clean and reliable dataset for analysis.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from 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- States with the highest number of Gram Panchayats were identified.</a:t>
            </a:r>
          </a:p>
          <a:p>
            <a:r>
              <a:t>- A significant gap exists between total and service-ready Panchayats in many states.</a:t>
            </a:r>
          </a:p>
          <a:p>
            <a:r>
              <a:t>- Some states have achieved near-complete broadband readiness, while others lag behind.</a:t>
            </a:r>
          </a:p>
          <a:p>
            <a:r>
              <a:t>- The distribution of broadband-ready Panchayats is uneven across the country.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Statistical Analysis (T-Test &amp; F-Test)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- T-Test was conducted to compare the mean values of Total vs. Service Ready Gram Panchayats.</a:t>
            </a:r>
          </a:p>
          <a:p>
            <a:r>
              <a:t>- Results indicated a significant difference between these groups.</a:t>
            </a:r>
          </a:p>
          <a:p>
            <a:r>
              <a:t>- F-Test showed variations in the distribution of broadband connectivity across states.</a:t>
            </a:r>
          </a:p>
          <a:p>
            <a:r>
              <a:t>- These tests confirm disparities in broadband availability.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A9C02-E5A3-35FF-F21E-2C3D4557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Pie Chart Representation</a:t>
            </a:r>
            <a:endParaRPr lang="en-IN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B7A390D-297C-B61E-3A52-A204AD1A9DA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457200" y="2432020"/>
            <a:ext cx="46482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Uttar Pradesh (East) leads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21.6%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service-ready panchayats.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Maharashtra (15.5%) &amp; Madhya Pradesh (11.4%)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follow.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Gujarat, Andhra Pradesh, Punjab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range between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8-9%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Rajasthan, Chhattisgarh, Telangana, UP (West)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contribute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below 7%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regional variations in digital readiness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policy focus.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1E618DC-561D-9FC9-80EA-B22CB0B4DA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05400" y="1696255"/>
            <a:ext cx="3868783" cy="2962831"/>
          </a:xfrm>
        </p:spPr>
      </p:pic>
    </p:spTree>
    <p:extLst>
      <p:ext uri="{BB962C8B-B14F-4D97-AF65-F5344CB8AC3E}">
        <p14:creationId xmlns:p14="http://schemas.microsoft.com/office/powerpoint/2010/main" val="1890576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7A48B-74B3-C784-BF2A-856C1B5E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Bar Graph Representation on top 15 </a:t>
            </a:r>
            <a:br>
              <a:rPr lang="en-US" dirty="0"/>
            </a:br>
            <a:r>
              <a:rPr lang="en-US" dirty="0"/>
              <a:t>Service Ready Gram Panchayats</a:t>
            </a:r>
            <a:endParaRPr lang="en-IN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CAD19C2-9E44-544D-ADC7-24EF2680EB46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457200" y="2155021"/>
            <a:ext cx="41910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Uttar Pradesh (East) leads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the highest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service-ready Gram Panchayats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(~34,000).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Maharashtra &amp; Madhya Pradesh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follow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25,000+ &amp; 18,000+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respectively.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Gujarat, Andhra Pradesh, Punjab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have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12,000 - 14,000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Telangana, Chhattisgarh, Rajasthan, Bihar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range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below 12,000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Haryana &amp; Karnataka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have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among the top 15 states.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1BB6AD-20EF-2B08-1C94-81F8C4F79A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72000" y="1611086"/>
            <a:ext cx="4114800" cy="2656114"/>
          </a:xfrm>
        </p:spPr>
      </p:pic>
    </p:spTree>
    <p:extLst>
      <p:ext uri="{BB962C8B-B14F-4D97-AF65-F5344CB8AC3E}">
        <p14:creationId xmlns:p14="http://schemas.microsoft.com/office/powerpoint/2010/main" val="158222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9F86-1FF7-251E-A98F-CDA20CFF6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Bar Graph Representation for Service</a:t>
            </a:r>
            <a:br>
              <a:rPr lang="en-US" dirty="0"/>
            </a:br>
            <a:r>
              <a:rPr lang="en-US" dirty="0"/>
              <a:t>Ready Gram Panchayats per State</a:t>
            </a:r>
            <a:endParaRPr lang="en-IN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F5264B2-9F1A-29A2-77EC-59231750812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457200" y="1601024"/>
            <a:ext cx="390797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Uttar Pradesh (East)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the highest number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service-ready Gram Panchayats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exceeding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34,000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Maharashtra &amp; Madhya Pradesh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the next highest contributors.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Gujarat, Andhra Pradesh, Punjab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also have significant numbers.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Smaller states &amp; UTs (Goa, Lakshadweep, etc.)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have very few Gram Panchayats in comparison.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chart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illustrates regional disparities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emphasizing the need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balanced rural connectivity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1E92FA-E42D-2958-8CB1-92364390DB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48200" y="2231571"/>
            <a:ext cx="4038600" cy="3003446"/>
          </a:xfrm>
        </p:spPr>
      </p:pic>
    </p:spTree>
    <p:extLst>
      <p:ext uri="{BB962C8B-B14F-4D97-AF65-F5344CB8AC3E}">
        <p14:creationId xmlns:p14="http://schemas.microsoft.com/office/powerpoint/2010/main" val="1195528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Observations from Data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- Bar charts revealed states with the highest and lowest broadband-ready Panchayats.</a:t>
            </a:r>
          </a:p>
          <a:p>
            <a:r>
              <a:t>- Stacked bar charts showed relative proportions of service readiness.</a:t>
            </a:r>
          </a:p>
          <a:p>
            <a:r>
              <a:t>- Line plots indicated trends in broadband growth across states.</a:t>
            </a:r>
          </a:p>
          <a:p>
            <a:r>
              <a:t>- Pie charts illustrated percentage distributions of broadband availability.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38</TotalTime>
  <Words>549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District –wise Service Ready Gram Panchayats as on 31-12-2023</vt:lpstr>
      <vt:lpstr>Introduction</vt:lpstr>
      <vt:lpstr>Data Cleaning and Processing</vt:lpstr>
      <vt:lpstr>Key Insights from EDA</vt:lpstr>
      <vt:lpstr>Statistical Analysis (T-Test &amp; F-Test)</vt:lpstr>
      <vt:lpstr>Pie Chart Representation</vt:lpstr>
      <vt:lpstr>Bar Graph Representation on top 15  Service Ready Gram Panchayats</vt:lpstr>
      <vt:lpstr>Bar Graph Representation for Service Ready Gram Panchayats per State</vt:lpstr>
      <vt:lpstr>Observations from Data Visualizations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jashwanth reddy</dc:creator>
  <cp:keywords/>
  <dc:description>generated using python-pptx</dc:description>
  <cp:lastModifiedBy>jashwanth reddy</cp:lastModifiedBy>
  <cp:revision>5</cp:revision>
  <dcterms:created xsi:type="dcterms:W3CDTF">2013-01-27T09:14:16Z</dcterms:created>
  <dcterms:modified xsi:type="dcterms:W3CDTF">2025-03-26T05:16:24Z</dcterms:modified>
  <cp:category/>
</cp:coreProperties>
</file>