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1: Introduction to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History, Importance &amp;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📋 A structured collection of data stored electronically.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🔹 Organized into tables (rows = records, columns = attributes).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⚡ Supports retrieval, insertion, update, and deletion.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🔒 Ensures consistency, reliability, and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994C"/>
                </a:solidFill>
              </a:defRPr>
            </a:pPr>
            <a:r>
              <a:t>🔍 Efficient data retrieval and searching.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👥 Multi-user access supported.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✅ Data integrity maintained, avoids duplication.</a:t>
            </a:r>
          </a:p>
          <a:p>
            <a:pPr>
              <a:defRPr sz="2000">
                <a:solidFill>
                  <a:srgbClr val="00994C"/>
                </a:solidFill>
              </a:defRPr>
            </a:pPr>
            <a:r>
              <a:t>🔒 Security, backup, and recovery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CC6600"/>
                </a:solidFill>
              </a:defRPr>
            </a:pPr>
            <a:r>
              <a:t>📂 1960s: Hierarchical and network models.</a:t>
            </a:r>
          </a:p>
          <a:p>
            <a:pPr>
              <a:defRPr sz="2000">
                <a:solidFill>
                  <a:srgbClr val="CC6600"/>
                </a:solidFill>
              </a:defRPr>
            </a:pPr>
            <a:r>
              <a:t>💡 1970s: Relational model introduced by E.F. Codd → SQL.</a:t>
            </a:r>
          </a:p>
          <a:p>
            <a:pPr>
              <a:defRPr sz="2000">
                <a:solidFill>
                  <a:srgbClr val="CC6600"/>
                </a:solidFill>
              </a:defRPr>
            </a:pPr>
            <a:r>
              <a:t>💻 1980s–1990s: Commercial RDBMS (Oracle, IBM DB2, SQL Server).</a:t>
            </a:r>
          </a:p>
          <a:p>
            <a:pPr>
              <a:defRPr sz="2000">
                <a:solidFill>
                  <a:srgbClr val="CC6600"/>
                </a:solidFill>
              </a:defRPr>
            </a:pPr>
            <a:r>
              <a:t>🆓 2000s: Open-source RDBMS (MySQL, PostgreSQL).</a:t>
            </a:r>
          </a:p>
          <a:p>
            <a:pPr>
              <a:defRPr sz="2000">
                <a:solidFill>
                  <a:srgbClr val="CC6600"/>
                </a:solidFill>
              </a:defRPr>
            </a:pPr>
            <a:r>
              <a:t>☁️ 2010s+: NoSQL and Cloud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990099"/>
                </a:solidFill>
              </a:defRPr>
            </a:pPr>
            <a:r>
              <a:t>🗄️ Relational (RDBMS) – MySQL, PostgreSQL, Oracle.</a:t>
            </a:r>
          </a:p>
          <a:p>
            <a:pPr>
              <a:defRPr sz="2000">
                <a:solidFill>
                  <a:srgbClr val="990099"/>
                </a:solidFill>
              </a:defRPr>
            </a:pPr>
            <a:r>
              <a:t>📑 NoSQL – MongoDB, Cassandra, DynamoDB.</a:t>
            </a:r>
          </a:p>
          <a:p>
            <a:pPr>
              <a:defRPr sz="2000">
                <a:solidFill>
                  <a:srgbClr val="990099"/>
                </a:solidFill>
              </a:defRPr>
            </a:pPr>
            <a:r>
              <a:t>☁️ Cloud – AWS RDS, Google BigQuery, Azure SQL.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🏦 Banking – accounts, transactions.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🛒 E-commerce – products, orders, customers.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🏥 Healthcare – patient records, prescriptions.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📱 Social Media – posts, likes, comments.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🎓 Education – student records, grades, courses.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FF8000"/>
                </a:solidFill>
              </a:defRPr>
            </a:pPr>
            <a:r>
              <a:t>✔ Databases organize and manage data efficiently.</a:t>
            </a:r>
          </a:p>
          <a:p>
            <a:pPr>
              <a:defRPr sz="2000">
                <a:solidFill>
                  <a:srgbClr val="FF8000"/>
                </a:solidFill>
              </a:defRPr>
            </a:pPr>
            <a:r>
              <a:t>✔ Evolved: Hierarchical → Relational → NoSQL → Cloud.</a:t>
            </a:r>
          </a:p>
          <a:p>
            <a:pPr>
              <a:defRPr sz="2000">
                <a:solidFill>
                  <a:srgbClr val="FF8000"/>
                </a:solidFill>
              </a:defRPr>
            </a:pPr>
            <a:r>
              <a:t>✔ Used in every industry: banking, healthcare, e-commerce, social media.</a:t>
            </a:r>
          </a:p>
          <a:p>
            <a:pPr>
              <a:defRPr sz="2000">
                <a:solidFill>
                  <a:srgbClr val="FF8000"/>
                </a:solidFill>
              </a:defRPr>
            </a:pPr>
            <a:r>
              <a:t>✔ Foundation of all modern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9999"/>
                </a:solidFill>
              </a:defRPr>
            </a:pPr>
            <a:r>
              <a:t>📝 Pick your favorite app (WhatsApp, YouTube, Amazon).</a:t>
            </a:r>
          </a:p>
          <a:p>
            <a:pPr>
              <a:defRPr sz="2000">
                <a:solidFill>
                  <a:srgbClr val="009999"/>
                </a:solidFill>
              </a:defRPr>
            </a:pPr>
            <a:r>
              <a:t>🔎 Identify the types of data stored in its database.</a:t>
            </a:r>
          </a:p>
          <a:p>
            <a:pPr>
              <a:defRPr sz="2000">
                <a:solidFill>
                  <a:srgbClr val="009999"/>
                </a:solidFill>
              </a:defRPr>
            </a:pPr>
            <a:r>
              <a:t>💡 Example:</a:t>
            </a:r>
          </a:p>
          <a:p>
            <a:pPr>
              <a:defRPr sz="2000">
                <a:solidFill>
                  <a:srgbClr val="009999"/>
                </a:solidFill>
              </a:defRPr>
            </a:pPr>
            <a:r>
              <a:t>   - WhatsApp → users, chats, contacts.</a:t>
            </a:r>
          </a:p>
          <a:p>
            <a:pPr>
              <a:defRPr sz="2000">
                <a:solidFill>
                  <a:srgbClr val="009999"/>
                </a:solidFill>
              </a:defRPr>
            </a:pPr>
            <a:r>
              <a:t>   - Amazon → products, orders, payments.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