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1970s: Relational Model &amp;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E.F. Codd’s Contribution to 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E.F. Codd?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🧑‍🔬 IBM researcher in the 1970s.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📄 Published the paper 'A Relational Model of Data for Large Shared Data Banks' in 1970.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💡 Introduced the idea of organizing data into tables (relations).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Before 1970s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CC0000"/>
                </a:solidFill>
              </a:defRPr>
            </a:pPr>
            <a:r>
              <a:t>📂 Data stored in hierarchical or network models.</a:t>
            </a:r>
          </a:p>
          <a:p>
            <a:pPr>
              <a:defRPr sz="2000">
                <a:solidFill>
                  <a:srgbClr val="CC0000"/>
                </a:solidFill>
              </a:defRPr>
            </a:pPr>
            <a:r>
              <a:t>❌ Complex to navigate and required programmers to manage.</a:t>
            </a:r>
          </a:p>
          <a:p>
            <a:pPr>
              <a:defRPr sz="2000">
                <a:solidFill>
                  <a:srgbClr val="CC0000"/>
                </a:solidFill>
              </a:defRPr>
            </a:pPr>
            <a:r>
              <a:t>⚡ Not user-friendly for business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Relational Model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994C"/>
                </a:solidFill>
              </a:defRPr>
            </a:pPr>
            <a:r>
              <a:t>🗂️ Data organized into tables (relations).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➡ Rows = records (tuples).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➡ Columns = attributes (fields).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🔑 Keys define relationships between tables.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✔ Based on set theory &amp; predicate logic.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Birth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9933FF"/>
                </a:solidFill>
              </a:defRPr>
            </a:pPr>
            <a:r>
              <a:t>💻 IBM developed SEQUEL (Structured English Query Language).</a:t>
            </a:r>
          </a:p>
          <a:p>
            <a:pPr>
              <a:defRPr sz="2000">
                <a:solidFill>
                  <a:srgbClr val="9933FF"/>
                </a:solidFill>
              </a:defRPr>
            </a:pPr>
            <a:r>
              <a:t>➡ Later shortened to SQL.</a:t>
            </a:r>
          </a:p>
          <a:p>
            <a:pPr>
              <a:defRPr sz="2000">
                <a:solidFill>
                  <a:srgbClr val="9933FF"/>
                </a:solidFill>
              </a:defRPr>
            </a:pPr>
            <a:r>
              <a:t>⌨️ Allowed users to interact with relational databases using simple, English-like commands.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CREATE TABLE Students (StudentID INT PRIMARY KEY, Name VARCHAR(50), Age INT, Grade VARCHAR(10));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INSERT INTO Students VALUES (1, 'Alice', 20, 'A');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SELECT Name, Grade FROM Students WHERE Age &gt; 18;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Was Revolutionary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FF8000"/>
                </a:solidFill>
              </a:defRPr>
            </a:pPr>
            <a:r>
              <a:t>🧩 Simplified data access with tables &amp; queries.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👩‍💻 Non-programmers could now interact with data.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🚀 Made databases scalable and practical for businesses.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🏆 Became the foundation for RDBMS (Oracle, SQL Server, DB2).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📊 1980s: Rise of commercial RDBMS (Oracle, IBM DB2, MS SQL Server).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🌍 Relational model became industry standard.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☁️ Today: SQL concepts still power modern cloud databases.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9999"/>
                </a:solidFill>
              </a:defRPr>
            </a:pPr>
            <a:r>
              <a:t>📂 Old system = messy family tree (hard to search).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📊 Relational model = Excel spreadsheet (organized, simple).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🔎 SQL = Google search for your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