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660" autoAdjust="0"/>
  </p:normalViewPr>
  <p:slideViewPr>
    <p:cSldViewPr snapToGrid="0" snapToObjects="1">
      <p:cViewPr varScale="1">
        <p:scale>
          <a:sx n="33" d="100"/>
          <a:sy n="33" d="100"/>
        </p:scale>
        <p:origin x="224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BA9FD-6138-443D-BAF0-14367FB978D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5B0D9-E3BA-4EFF-B7A7-BA3E6E39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2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1: One real life application of DBMS / RDBMS.</a:t>
            </a:r>
          </a:p>
          <a:p>
            <a:r>
              <a:rPr lang="en-US" dirty="0"/>
              <a:t>Task 2: </a:t>
            </a:r>
            <a:r>
              <a:rPr lang="en-US" dirty="0" err="1"/>
              <a:t>Idenify</a:t>
            </a:r>
            <a:r>
              <a:rPr lang="en-US" dirty="0"/>
              <a:t> the various RDBMS Open </a:t>
            </a:r>
            <a:r>
              <a:rPr lang="en-US" dirty="0" err="1"/>
              <a:t>soure</a:t>
            </a:r>
            <a:r>
              <a:rPr lang="en-US" dirty="0"/>
              <a:t> /</a:t>
            </a:r>
            <a:r>
              <a:rPr lang="en-US" dirty="0" err="1"/>
              <a:t>Comercial</a:t>
            </a:r>
            <a:r>
              <a:rPr lang="en-US" dirty="0"/>
              <a:t>.</a:t>
            </a:r>
          </a:p>
          <a:p>
            <a:r>
              <a:rPr lang="en-US" dirty="0"/>
              <a:t>Task 3: Try to install the Open source RDBMS in your PC/Laptop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5B0D9-E3BA-4EFF-B7A7-BA3E6E39A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Database Training Roadmap (Beginner to Advanced)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20-Day Training 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1–5: Database Foundations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Day 1: Introduction to Databases, History, Use Cases</a:t>
            </a:r>
          </a:p>
          <a:p>
            <a:r>
              <a:rPr sz="2400" dirty="0"/>
              <a:t>Day 2: DBMS vs RDBMS, Types of Databases (Relational, NoSQL)</a:t>
            </a:r>
          </a:p>
          <a:p>
            <a:r>
              <a:rPr sz="2400" dirty="0"/>
              <a:t>Day 3: Database Architecture (Tables, Schema, Keys, Relationships)</a:t>
            </a:r>
          </a:p>
          <a:p>
            <a:r>
              <a:rPr sz="2400" dirty="0"/>
              <a:t>Day 4: SQL Basics – SELECT, WHERE, ORDER BY, DISTINCT</a:t>
            </a:r>
          </a:p>
          <a:p>
            <a:r>
              <a:rPr sz="2400" dirty="0"/>
              <a:t>Day 5: Data Filtering – Operators, LIKE, IN, BETWEEN, NULL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6–10: Intermediate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Day 6: JOINS (INNER, LEFT, RIGHT, FULL)</a:t>
            </a:r>
          </a:p>
          <a:p>
            <a:r>
              <a:rPr sz="2400" dirty="0"/>
              <a:t>Day 7: Aggregations – GROUP BY, HAVING, Aggregate Functions</a:t>
            </a:r>
          </a:p>
          <a:p>
            <a:r>
              <a:rPr sz="2400" dirty="0"/>
              <a:t>Day 8: Subqueries &amp; Nested Queries</a:t>
            </a:r>
          </a:p>
          <a:p>
            <a:r>
              <a:rPr sz="2400" dirty="0"/>
              <a:t>Day 9: Views, Indexes, Constraints, Primary vs Foreign Keys</a:t>
            </a:r>
          </a:p>
          <a:p>
            <a:r>
              <a:rPr sz="2400" dirty="0"/>
              <a:t>Day 10: Hands-on Case Study (Simple Database Project)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Day 11–15: Advanced SQL &amp;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Day 11: Stored Procedures &amp; Functions</a:t>
            </a:r>
          </a:p>
          <a:p>
            <a:r>
              <a:rPr sz="2400" dirty="0"/>
              <a:t>Day 12: Triggers &amp; Transactions (ACID Properties)</a:t>
            </a:r>
          </a:p>
          <a:p>
            <a:r>
              <a:rPr sz="2400" dirty="0"/>
              <a:t>Day 13: Query Optimization, Execution Plans, Indexing Techniques</a:t>
            </a:r>
          </a:p>
          <a:p>
            <a:r>
              <a:rPr sz="2400" dirty="0"/>
              <a:t>Day 14: Window Functions (ROW_NUMBER, RANK, PARTITION BY)</a:t>
            </a:r>
          </a:p>
          <a:p>
            <a:r>
              <a:rPr sz="2400" dirty="0"/>
              <a:t>Day 15: Advanced Case Study (Complex Queries on Dataset)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Day 16–20: Modern Databases &amp; 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Day 16: NoSQL Databases – MongoDB Basics</a:t>
            </a:r>
          </a:p>
          <a:p>
            <a:r>
              <a:rPr sz="2400" dirty="0"/>
              <a:t>Day 17: Advanced NoSQL – Document vs Key-Value vs Columnar</a:t>
            </a:r>
          </a:p>
          <a:p>
            <a:r>
              <a:rPr sz="2400" dirty="0"/>
              <a:t>Day 18: Cloud Databases (GCP </a:t>
            </a:r>
            <a:r>
              <a:rPr sz="2400" dirty="0" err="1"/>
              <a:t>BigQuery</a:t>
            </a:r>
            <a:r>
              <a:rPr sz="2400" dirty="0"/>
              <a:t>, AWS RDS, Azure SQL)</a:t>
            </a:r>
          </a:p>
          <a:p>
            <a:r>
              <a:rPr sz="2400" dirty="0"/>
              <a:t>Day 19: End-to-End Project – Build DB + Queries + Reports</a:t>
            </a:r>
          </a:p>
          <a:p>
            <a:r>
              <a:rPr sz="2400" dirty="0"/>
              <a:t>Day 20: Assessment, Q&amp;A, Project Presentations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313</Words>
  <Application>Microsoft Office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Database Training Roadmap (Beginner to Advanced)</vt:lpstr>
      <vt:lpstr>Day 1–5: Database Foundations</vt:lpstr>
      <vt:lpstr>Day 6–10: Intermediate SQL</vt:lpstr>
      <vt:lpstr>Day 11–15: Advanced SQL &amp; Optimization</vt:lpstr>
      <vt:lpstr>Day 16–20: Modern Databases &amp; Final Project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Ramoji Rao Yalamati</cp:lastModifiedBy>
  <cp:revision>4</cp:revision>
  <dcterms:created xsi:type="dcterms:W3CDTF">2013-01-27T09:14:16Z</dcterms:created>
  <dcterms:modified xsi:type="dcterms:W3CDTF">2025-09-24T01:30:12Z</dcterms:modified>
  <cp:category/>
</cp:coreProperties>
</file>