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BE6-24FC-1388-BDFB-CCC56A81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44155-CACA-C0E5-AD2E-9E693921A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1432-AB6B-6616-EB5C-62887AFC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1C6F-4261-AE56-73C0-A1D62D51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6425-83E8-D3BA-7E25-6994F4D8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496C-BBAE-CF00-0B20-30DB1A4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9EEF-E15A-8528-851E-B49CB6B0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409D-4345-D950-C031-20F78E4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C382-B063-0529-EF95-23C9F58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242D-88D1-36B8-96DF-EBE00116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B53F-0CE6-C3D7-A8DA-4F20E6D5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FAC22-5ACF-ADA9-2007-169C7B1D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F238-22AD-5808-4CA8-3607175A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D932-0FAC-A803-6A44-2F44E437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2B6A-AB9E-04A9-B535-7AD6D4E0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7E4-82D8-74A9-E0FD-568DF98F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8E4D-75F2-ECD3-0E55-8325A5CC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8EAB-4945-6BB7-E9BD-84DE546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51B9-9A33-9F80-71AC-31A0EFE5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D503-CD27-AA99-30B6-BE6A225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8CC4-7BDA-488A-C40C-64331ED9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4BE9-A787-3EC3-20B9-471B18A2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8863-069B-0E7B-1888-CD93AA27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814E-60A7-CF97-FC19-96486C5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D54B-1BEF-21E7-065B-B12FDD5C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069-F58A-E262-4E1C-E6E97A8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F244-DEBF-D5A0-E276-E7B2B0D3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9EBA1-963D-C4B8-6F43-DCD5B852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4996-6D45-E90D-D8D3-E4FA2AE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E29C-444F-FBC5-A879-5794491A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67A9-17AE-A3E3-4576-75F4F4B8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EF2A-1067-625A-500E-6D2037F9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2C83-F4D7-AC78-88C9-202CB38C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CCA9-EE1A-9EEA-3C8C-FE32DA69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C48C5-F85D-1DB0-D2AB-56E158AB8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1310-9372-DFFB-6C3F-DC439B97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171CC-299B-A644-6216-CEBCAA3D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1663C-931D-C739-7816-7F0085C7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E1F2-5EF2-48AC-7255-E3F50BF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929-6E41-D484-FACA-5AC242F6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931BC-7199-0A2E-9D6D-FFE13A19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4D7BC-6F1D-2861-AAD1-791E629D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82A2-7A11-704B-A9C7-6377CB21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A767B-BDFE-0932-87E9-3C8AA631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B204E-09B9-0E72-0A5C-E43D413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532AD-BAD0-A99A-F10A-086C187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0076-7491-BC8F-66FF-C26A37C1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9E61-E150-F126-FFE7-F2F30FE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6434-8929-970E-02F6-94D2FB3B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2355D-E783-0C65-B3B1-092DF70F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3EC2-311E-3980-7F5B-5416B4D1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6D6B-EF6B-F8B2-7E99-1ABF71B1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9A8-17F4-064D-F91D-13438C92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31AD-6184-A9BA-01E1-DE815F5D6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2EC33-A102-979C-93F3-DACDC35B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17A4-8D89-4638-CD52-B98AB0C6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E2BF-8C4D-3986-281B-19CB600C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5851-8C38-47A3-B903-F7E77CE3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647B-446D-81EE-CDF1-B8D60C9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98D1-12D9-E2CA-0D5D-929056F0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3507-B0EE-AF28-C4DA-5F48BB0B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5E6D-E9A9-49C9-81B3-BD3BF8AF47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A527-8B21-4482-8524-669EF4EC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1AB6-A756-92AF-34B5-E45B3DE2D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right-join/" TargetMode="External"/><Relationship Id="rId2" Type="http://schemas.openxmlformats.org/officeDocument/2006/relationships/hyperlink" Target="https://www.sqltutorial.org/sql-left-jo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1CBB8-EEF0-1593-C4A3-AF7C6ADA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JOINS (INNER, LEFT, RIGHT, FULL)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BAA79-DEA4-13EB-35F9-6E4DA00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563920"/>
          </a:xfrm>
        </p:spPr>
        <p:txBody>
          <a:bodyPr>
            <a:normAutofit/>
          </a:bodyPr>
          <a:lstStyle/>
          <a:p>
            <a:r>
              <a:rPr lang="en-IN" sz="3600" dirty="0"/>
              <a:t>Inner Join</a:t>
            </a:r>
          </a:p>
          <a:p>
            <a:r>
              <a:rPr lang="en-IN" sz="3600" dirty="0"/>
              <a:t>Left Join</a:t>
            </a:r>
          </a:p>
          <a:p>
            <a:r>
              <a:rPr lang="en-IN" sz="3600" dirty="0"/>
              <a:t>Right Join</a:t>
            </a:r>
          </a:p>
          <a:p>
            <a:r>
              <a:rPr lang="en-IN" sz="3600" dirty="0"/>
              <a:t>Self Join</a:t>
            </a:r>
          </a:p>
          <a:p>
            <a:r>
              <a:rPr lang="en-IN" sz="3600" dirty="0"/>
              <a:t>Full outer Join</a:t>
            </a:r>
          </a:p>
          <a:p>
            <a:r>
              <a:rPr lang="en-IN" sz="3600" dirty="0"/>
              <a:t>Cross Join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45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022-242E-90E0-297B-9294DA48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C462-AB83-F49F-C64B-C049B386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clause combines rows from both tables into a single row and includes it in the result set.</a:t>
            </a:r>
          </a:p>
          <a:p>
            <a:endParaRPr lang="en-US" dirty="0"/>
          </a:p>
          <a:p>
            <a:r>
              <a:rPr lang="en-US" dirty="0"/>
              <a:t>a FULL OUTER JOIN is a combination of a </a:t>
            </a:r>
            <a:r>
              <a:rPr lang="en-US" dirty="0">
                <a:hlinkClick r:id="rId2"/>
              </a:rPr>
              <a:t>LEFT JOIN</a:t>
            </a:r>
            <a:r>
              <a:rPr lang="en-US" dirty="0"/>
              <a:t> and a </a:t>
            </a:r>
            <a:r>
              <a:rPr lang="en-US" dirty="0">
                <a:hlinkClick r:id="rId3"/>
              </a:rPr>
              <a:t>RIGHT JOIN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 OUTER keyword is optional, you can omit it in the query.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41BAE-E0D6-CD47-636B-0C1072A3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49692"/>
            <a:ext cx="6934556" cy="2108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72341-2B64-1D54-D8D1-3B6E4B82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75" y="5061556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AF7-48A3-789B-82B9-4C368B13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3FF-84AD-7171-8B11-9571DEE6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47488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you to create combinations of all rows from two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set of a CROSS JOIN is often called the </a:t>
            </a:r>
            <a:r>
              <a:rPr lang="en-US" dirty="0">
                <a:hlinkClick r:id="rId2"/>
              </a:rPr>
              <a:t>Cartesian product</a:t>
            </a:r>
            <a:r>
              <a:rPr lang="en-US" dirty="0"/>
              <a:t> of two tables.</a:t>
            </a:r>
          </a:p>
          <a:p>
            <a:endParaRPr lang="en-US" dirty="0"/>
          </a:p>
          <a:p>
            <a:r>
              <a:rPr lang="en-US" dirty="0"/>
              <a:t>If the table1 has n rows and table2 has m rows, the CROSS JOIN will return a result set that includes n * m rows.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A825-E660-5D6A-F88B-ACAC5AC9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83" y="2068896"/>
            <a:ext cx="6737696" cy="173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4BF14-27CB-B079-A58C-4884A6AE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26" y="2235627"/>
            <a:ext cx="3467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BFFE-D0BD-30F8-A706-814EC114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INNER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5906-CA16-FC43-76E7-EB470360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you to merge rows from two related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the condition compares values between two columns of the two tables for equality: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30995-F069-877D-AC2B-400242CE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7" y="2508203"/>
            <a:ext cx="6465438" cy="2443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6FC69-C213-CB6D-6149-DA97780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70" y="2827641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QL INNER JOIN - Employees &amp; Departments Tables">
            <a:extLst>
              <a:ext uri="{FF2B5EF4-FFF2-40B4-BE49-F238E27FC236}">
                <a16:creationId xmlns:a16="http://schemas.microsoft.com/office/drawing/2014/main" id="{FBB7F6C7-1FDA-B38A-E434-223025D1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7" y="472612"/>
            <a:ext cx="7104511" cy="42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065-9F84-3336-C1FC-79574727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>
            <a:normAutofit fontScale="90000"/>
          </a:bodyPr>
          <a:lstStyle/>
          <a:p>
            <a:r>
              <a:rPr lang="en-US" dirty="0"/>
              <a:t>LEFT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D09-49F3-87F6-6D06-B97FE572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319"/>
            <a:ext cx="10515600" cy="5190644"/>
          </a:xfrm>
        </p:spPr>
        <p:txBody>
          <a:bodyPr>
            <a:normAutofit fontScale="92500"/>
          </a:bodyPr>
          <a:lstStyle/>
          <a:p>
            <a:r>
              <a:rPr lang="en-US" dirty="0"/>
              <a:t>always includes all rows from the left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 JOIN clause matches every row from the left table (</a:t>
            </a:r>
            <a:r>
              <a:rPr lang="en-US" dirty="0" err="1"/>
              <a:t>left_table</a:t>
            </a:r>
            <a:r>
              <a:rPr lang="en-US" dirty="0"/>
              <a:t>) with every row from the right table (</a:t>
            </a:r>
            <a:r>
              <a:rPr lang="en-US" dirty="0" err="1"/>
              <a:t>right_table</a:t>
            </a:r>
            <a:r>
              <a:rPr lang="en-US" dirty="0"/>
              <a:t>) based on the condition.</a:t>
            </a:r>
          </a:p>
          <a:p>
            <a:endParaRPr lang="en-US" dirty="0"/>
          </a:p>
          <a:p>
            <a:r>
              <a:rPr lang="en-US" dirty="0"/>
              <a:t>The LEFT JOIN and LEFT OUTER JOIN are the same because the OUTER keyword is optional.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7B519-31AE-9E7F-675E-DA72570B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5" y="1550279"/>
            <a:ext cx="7196186" cy="2164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F2122-5CE3-6FB5-2F67-426EA113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00" y="1656387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QL LEFT JOIN - Joining two tables">
            <a:extLst>
              <a:ext uri="{FF2B5EF4-FFF2-40B4-BE49-F238E27FC236}">
                <a16:creationId xmlns:a16="http://schemas.microsoft.com/office/drawing/2014/main" id="{C8412F66-24F0-A117-C9C1-2938532E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8" y="801385"/>
            <a:ext cx="10538283" cy="42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0A9-5B40-8A4B-6B15-217D41A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2148-0CE1-4587-82FB-D3341B64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always includes rows from the right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JOIN checks the condition with each row in the </a:t>
            </a:r>
            <a:r>
              <a:rPr lang="en-US" dirty="0" err="1"/>
              <a:t>left_table</a:t>
            </a:r>
            <a:r>
              <a:rPr lang="en-US" dirty="0"/>
              <a:t>. If the condition is true, the RIGHT JOIN merges two rows from both tables into a single row.</a:t>
            </a:r>
          </a:p>
          <a:p>
            <a:endParaRPr lang="en-US" dirty="0"/>
          </a:p>
          <a:p>
            <a:r>
              <a:rPr lang="en-US" dirty="0"/>
              <a:t>RIGHT JOIN and RIGHT OUTER JOIN are the same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3F20C-F5A1-747F-B077-97FD068F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5" y="2060631"/>
            <a:ext cx="6756747" cy="195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6EC38-E9C9-81D4-E8AE-382167FF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94" y="1997681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RIGHT JOIN - countries &amp; locations tables">
            <a:extLst>
              <a:ext uri="{FF2B5EF4-FFF2-40B4-BE49-F238E27FC236}">
                <a16:creationId xmlns:a16="http://schemas.microsoft.com/office/drawing/2014/main" id="{543C733A-276C-31CC-0D07-202AC3C6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0" y="1469206"/>
            <a:ext cx="7745489" cy="3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3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F63D-7722-4447-5C07-A9A657F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8055-CA6A-B41F-94AC-179F6C60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/>
          <a:lstStyle/>
          <a:p>
            <a:r>
              <a:rPr lang="en-US" dirty="0"/>
              <a:t>You can use a join to compare rows within the same table. In this case, you join a table to itself that forms a self-join.</a:t>
            </a:r>
          </a:p>
          <a:p>
            <a:endParaRPr lang="en-US" dirty="0"/>
          </a:p>
          <a:p>
            <a:r>
              <a:rPr lang="en-US" dirty="0"/>
              <a:t>It uses table aliases to treat the same table as separate tables within the same query.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AD3EA-91D2-4F53-2378-4C9C554E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3" y="3728573"/>
            <a:ext cx="6807550" cy="175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81EB6-112B-71A8-BF5A-291E93CD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58" y="3576263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QL SELF JOIN - employees table.">
            <a:extLst>
              <a:ext uri="{FF2B5EF4-FFF2-40B4-BE49-F238E27FC236}">
                <a16:creationId xmlns:a16="http://schemas.microsoft.com/office/drawing/2014/main" id="{56C77259-EDDD-75E0-86F6-A3CBAE4F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19" y="320587"/>
            <a:ext cx="3750120" cy="60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Day 6: JOINS (INNER, LEFT, RIGHT, FULL) </vt:lpstr>
      <vt:lpstr> INNER JOIN clause </vt:lpstr>
      <vt:lpstr>PowerPoint Presentation</vt:lpstr>
      <vt:lpstr>LEFT JOIN clause </vt:lpstr>
      <vt:lpstr>PowerPoint Presentation</vt:lpstr>
      <vt:lpstr>RIGHT JOIN clause </vt:lpstr>
      <vt:lpstr>PowerPoint Presentation</vt:lpstr>
      <vt:lpstr>self-join </vt:lpstr>
      <vt:lpstr>PowerPoint Presentation</vt:lpstr>
      <vt:lpstr>FULL OUTER JOIN clause </vt:lpstr>
      <vt:lpstr>CROSS JOIN clause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3</cp:revision>
  <dcterms:created xsi:type="dcterms:W3CDTF">2025-09-29T23:47:45Z</dcterms:created>
  <dcterms:modified xsi:type="dcterms:W3CDTF">2025-09-30T00:07:49Z</dcterms:modified>
</cp:coreProperties>
</file>