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8CA31-BCEC-4B3A-9F96-73E0A0C01D1B}" v="3" dt="2021-06-24T11:50:58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52" d="100"/>
          <a:sy n="52" d="100"/>
        </p:scale>
        <p:origin x="110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wini Bosukonda" userId="0dc40d68884bf1cf" providerId="LiveId" clId="{B988CA31-BCEC-4B3A-9F96-73E0A0C01D1B}"/>
    <pc:docChg chg="undo custSel addSld modSld">
      <pc:chgData name="Tejaswini Bosukonda" userId="0dc40d68884bf1cf" providerId="LiveId" clId="{B988CA31-BCEC-4B3A-9F96-73E0A0C01D1B}" dt="2021-06-24T11:52:35.683" v="2279" actId="1076"/>
      <pc:docMkLst>
        <pc:docMk/>
      </pc:docMkLst>
      <pc:sldChg chg="modSp mod">
        <pc:chgData name="Tejaswini Bosukonda" userId="0dc40d68884bf1cf" providerId="LiveId" clId="{B988CA31-BCEC-4B3A-9F96-73E0A0C01D1B}" dt="2021-06-24T11:52:35.683" v="2279" actId="1076"/>
        <pc:sldMkLst>
          <pc:docMk/>
          <pc:sldMk cId="1214641976" sldId="256"/>
        </pc:sldMkLst>
        <pc:spChg chg="mod">
          <ac:chgData name="Tejaswini Bosukonda" userId="0dc40d68884bf1cf" providerId="LiveId" clId="{B988CA31-BCEC-4B3A-9F96-73E0A0C01D1B}" dt="2021-06-24T11:52:27.050" v="2278" actId="1076"/>
          <ac:spMkLst>
            <pc:docMk/>
            <pc:sldMk cId="1214641976" sldId="256"/>
            <ac:spMk id="2" creationId="{A37714A2-0D98-46E8-B8C8-12C04B3FBF21}"/>
          </ac:spMkLst>
        </pc:spChg>
        <pc:spChg chg="mod">
          <ac:chgData name="Tejaswini Bosukonda" userId="0dc40d68884bf1cf" providerId="LiveId" clId="{B988CA31-BCEC-4B3A-9F96-73E0A0C01D1B}" dt="2021-06-24T11:52:35.683" v="2279" actId="1076"/>
          <ac:spMkLst>
            <pc:docMk/>
            <pc:sldMk cId="1214641976" sldId="256"/>
            <ac:spMk id="3" creationId="{2000F59F-4165-4F97-97CD-235D554E316B}"/>
          </ac:spMkLst>
        </pc:spChg>
      </pc:sldChg>
      <pc:sldChg chg="addSp modSp new mod setBg">
        <pc:chgData name="Tejaswini Bosukonda" userId="0dc40d68884bf1cf" providerId="LiveId" clId="{B988CA31-BCEC-4B3A-9F96-73E0A0C01D1B}" dt="2021-06-24T11:51:37.157" v="2275" actId="255"/>
        <pc:sldMkLst>
          <pc:docMk/>
          <pc:sldMk cId="1469815386" sldId="257"/>
        </pc:sldMkLst>
        <pc:spChg chg="mod">
          <ac:chgData name="Tejaswini Bosukonda" userId="0dc40d68884bf1cf" providerId="LiveId" clId="{B988CA31-BCEC-4B3A-9F96-73E0A0C01D1B}" dt="2021-06-24T11:18:00.986" v="578" actId="2711"/>
          <ac:spMkLst>
            <pc:docMk/>
            <pc:sldMk cId="1469815386" sldId="257"/>
            <ac:spMk id="2" creationId="{DBB2A738-583F-4CE7-BAFB-1B0DE88BE4B9}"/>
          </ac:spMkLst>
        </pc:spChg>
        <pc:spChg chg="mod">
          <ac:chgData name="Tejaswini Bosukonda" userId="0dc40d68884bf1cf" providerId="LiveId" clId="{B988CA31-BCEC-4B3A-9F96-73E0A0C01D1B}" dt="2021-06-24T11:51:37.157" v="2275" actId="255"/>
          <ac:spMkLst>
            <pc:docMk/>
            <pc:sldMk cId="1469815386" sldId="257"/>
            <ac:spMk id="3" creationId="{0E89D5ED-9AEC-4B57-8FCA-8E463AA8687F}"/>
          </ac:spMkLst>
        </pc:spChg>
        <pc:spChg chg="add">
          <ac:chgData name="Tejaswini Bosukonda" userId="0dc40d68884bf1cf" providerId="LiveId" clId="{B988CA31-BCEC-4B3A-9F96-73E0A0C01D1B}" dt="2021-06-24T11:11:10.495" v="1" actId="26606"/>
          <ac:spMkLst>
            <pc:docMk/>
            <pc:sldMk cId="1469815386" sldId="257"/>
            <ac:spMk id="8" creationId="{2B566528-1B12-4246-9431-5C2D7D081168}"/>
          </ac:spMkLst>
        </pc:spChg>
        <pc:spChg chg="add">
          <ac:chgData name="Tejaswini Bosukonda" userId="0dc40d68884bf1cf" providerId="LiveId" clId="{B988CA31-BCEC-4B3A-9F96-73E0A0C01D1B}" dt="2021-06-24T11:11:10.495" v="1" actId="26606"/>
          <ac:spMkLst>
            <pc:docMk/>
            <pc:sldMk cId="1469815386" sldId="257"/>
            <ac:spMk id="10" creationId="{2E80C965-DB6D-4F81-9E9E-B027384D0BD6}"/>
          </ac:spMkLst>
        </pc:spChg>
        <pc:spChg chg="add">
          <ac:chgData name="Tejaswini Bosukonda" userId="0dc40d68884bf1cf" providerId="LiveId" clId="{B988CA31-BCEC-4B3A-9F96-73E0A0C01D1B}" dt="2021-06-24T11:11:10.495" v="1" actId="26606"/>
          <ac:spMkLst>
            <pc:docMk/>
            <pc:sldMk cId="1469815386" sldId="257"/>
            <ac:spMk id="12" creationId="{A580F890-B085-4E95-96AA-55AEBEC5CE6E}"/>
          </ac:spMkLst>
        </pc:spChg>
        <pc:spChg chg="add">
          <ac:chgData name="Tejaswini Bosukonda" userId="0dc40d68884bf1cf" providerId="LiveId" clId="{B988CA31-BCEC-4B3A-9F96-73E0A0C01D1B}" dt="2021-06-24T11:11:10.495" v="1" actId="26606"/>
          <ac:spMkLst>
            <pc:docMk/>
            <pc:sldMk cId="1469815386" sldId="257"/>
            <ac:spMk id="14" creationId="{D3F51FEB-38FB-4F6C-9F7B-2F2AFAB65463}"/>
          </ac:spMkLst>
        </pc:spChg>
        <pc:spChg chg="add">
          <ac:chgData name="Tejaswini Bosukonda" userId="0dc40d68884bf1cf" providerId="LiveId" clId="{B988CA31-BCEC-4B3A-9F96-73E0A0C01D1B}" dt="2021-06-24T11:11:10.495" v="1" actId="26606"/>
          <ac:spMkLst>
            <pc:docMk/>
            <pc:sldMk cId="1469815386" sldId="257"/>
            <ac:spMk id="16" creationId="{1E547BA6-BAE0-43BB-A7CA-60F69CE252F0}"/>
          </ac:spMkLst>
        </pc:spChg>
      </pc:sldChg>
      <pc:sldChg chg="addSp delSp modSp new mod setBg">
        <pc:chgData name="Tejaswini Bosukonda" userId="0dc40d68884bf1cf" providerId="LiveId" clId="{B988CA31-BCEC-4B3A-9F96-73E0A0C01D1B}" dt="2021-06-24T11:22:17.035" v="703" actId="255"/>
        <pc:sldMkLst>
          <pc:docMk/>
          <pc:sldMk cId="2927284434" sldId="258"/>
        </pc:sldMkLst>
        <pc:spChg chg="mod">
          <ac:chgData name="Tejaswini Bosukonda" userId="0dc40d68884bf1cf" providerId="LiveId" clId="{B988CA31-BCEC-4B3A-9F96-73E0A0C01D1B}" dt="2021-06-24T11:22:05.613" v="702" actId="20577"/>
          <ac:spMkLst>
            <pc:docMk/>
            <pc:sldMk cId="2927284434" sldId="258"/>
            <ac:spMk id="2" creationId="{84BD4FBC-4816-4CAD-B5EE-6AF2AF2D0AA0}"/>
          </ac:spMkLst>
        </pc:spChg>
        <pc:spChg chg="del mod">
          <ac:chgData name="Tejaswini Bosukonda" userId="0dc40d68884bf1cf" providerId="LiveId" clId="{B988CA31-BCEC-4B3A-9F96-73E0A0C01D1B}" dt="2021-06-24T11:20:55.815" v="681" actId="26606"/>
          <ac:spMkLst>
            <pc:docMk/>
            <pc:sldMk cId="2927284434" sldId="258"/>
            <ac:spMk id="3" creationId="{20CF7A54-72E8-470D-81FA-DF270A046E3D}"/>
          </ac:spMkLst>
        </pc:spChg>
        <pc:spChg chg="add del">
          <ac:chgData name="Tejaswini Bosukonda" userId="0dc40d68884bf1cf" providerId="LiveId" clId="{B988CA31-BCEC-4B3A-9F96-73E0A0C01D1B}" dt="2021-06-24T11:20:55.766" v="680" actId="26606"/>
          <ac:spMkLst>
            <pc:docMk/>
            <pc:sldMk cId="2927284434" sldId="258"/>
            <ac:spMk id="8" creationId="{2B566528-1B12-4246-9431-5C2D7D081168}"/>
          </ac:spMkLst>
        </pc:spChg>
        <pc:spChg chg="add">
          <ac:chgData name="Tejaswini Bosukonda" userId="0dc40d68884bf1cf" providerId="LiveId" clId="{B988CA31-BCEC-4B3A-9F96-73E0A0C01D1B}" dt="2021-06-24T11:20:55.815" v="681" actId="26606"/>
          <ac:spMkLst>
            <pc:docMk/>
            <pc:sldMk cId="2927284434" sldId="258"/>
            <ac:spMk id="9" creationId="{2B566528-1B12-4246-9431-5C2D7D081168}"/>
          </ac:spMkLst>
        </pc:spChg>
        <pc:spChg chg="add del">
          <ac:chgData name="Tejaswini Bosukonda" userId="0dc40d68884bf1cf" providerId="LiveId" clId="{B988CA31-BCEC-4B3A-9F96-73E0A0C01D1B}" dt="2021-06-24T11:20:55.766" v="680" actId="26606"/>
          <ac:spMkLst>
            <pc:docMk/>
            <pc:sldMk cId="2927284434" sldId="258"/>
            <ac:spMk id="10" creationId="{2E80C965-DB6D-4F81-9E9E-B027384D0BD6}"/>
          </ac:spMkLst>
        </pc:spChg>
        <pc:spChg chg="add">
          <ac:chgData name="Tejaswini Bosukonda" userId="0dc40d68884bf1cf" providerId="LiveId" clId="{B988CA31-BCEC-4B3A-9F96-73E0A0C01D1B}" dt="2021-06-24T11:20:55.815" v="681" actId="26606"/>
          <ac:spMkLst>
            <pc:docMk/>
            <pc:sldMk cId="2927284434" sldId="258"/>
            <ac:spMk id="11" creationId="{2E80C965-DB6D-4F81-9E9E-B027384D0BD6}"/>
          </ac:spMkLst>
        </pc:spChg>
        <pc:spChg chg="add del">
          <ac:chgData name="Tejaswini Bosukonda" userId="0dc40d68884bf1cf" providerId="LiveId" clId="{B988CA31-BCEC-4B3A-9F96-73E0A0C01D1B}" dt="2021-06-24T11:20:55.766" v="680" actId="26606"/>
          <ac:spMkLst>
            <pc:docMk/>
            <pc:sldMk cId="2927284434" sldId="258"/>
            <ac:spMk id="12" creationId="{A580F890-B085-4E95-96AA-55AEBEC5CE6E}"/>
          </ac:spMkLst>
        </pc:spChg>
        <pc:spChg chg="add">
          <ac:chgData name="Tejaswini Bosukonda" userId="0dc40d68884bf1cf" providerId="LiveId" clId="{B988CA31-BCEC-4B3A-9F96-73E0A0C01D1B}" dt="2021-06-24T11:20:55.815" v="681" actId="26606"/>
          <ac:spMkLst>
            <pc:docMk/>
            <pc:sldMk cId="2927284434" sldId="258"/>
            <ac:spMk id="13" creationId="{A580F890-B085-4E95-96AA-55AEBEC5CE6E}"/>
          </ac:spMkLst>
        </pc:spChg>
        <pc:spChg chg="add del">
          <ac:chgData name="Tejaswini Bosukonda" userId="0dc40d68884bf1cf" providerId="LiveId" clId="{B988CA31-BCEC-4B3A-9F96-73E0A0C01D1B}" dt="2021-06-24T11:20:55.766" v="680" actId="26606"/>
          <ac:spMkLst>
            <pc:docMk/>
            <pc:sldMk cId="2927284434" sldId="258"/>
            <ac:spMk id="14" creationId="{D3F51FEB-38FB-4F6C-9F7B-2F2AFAB65463}"/>
          </ac:spMkLst>
        </pc:spChg>
        <pc:spChg chg="add">
          <ac:chgData name="Tejaswini Bosukonda" userId="0dc40d68884bf1cf" providerId="LiveId" clId="{B988CA31-BCEC-4B3A-9F96-73E0A0C01D1B}" dt="2021-06-24T11:20:55.815" v="681" actId="26606"/>
          <ac:spMkLst>
            <pc:docMk/>
            <pc:sldMk cId="2927284434" sldId="258"/>
            <ac:spMk id="15" creationId="{D3F51FEB-38FB-4F6C-9F7B-2F2AFAB65463}"/>
          </ac:spMkLst>
        </pc:spChg>
        <pc:spChg chg="add del">
          <ac:chgData name="Tejaswini Bosukonda" userId="0dc40d68884bf1cf" providerId="LiveId" clId="{B988CA31-BCEC-4B3A-9F96-73E0A0C01D1B}" dt="2021-06-24T11:20:55.766" v="680" actId="26606"/>
          <ac:spMkLst>
            <pc:docMk/>
            <pc:sldMk cId="2927284434" sldId="258"/>
            <ac:spMk id="16" creationId="{1E547BA6-BAE0-43BB-A7CA-60F69CE252F0}"/>
          </ac:spMkLst>
        </pc:spChg>
        <pc:spChg chg="add">
          <ac:chgData name="Tejaswini Bosukonda" userId="0dc40d68884bf1cf" providerId="LiveId" clId="{B988CA31-BCEC-4B3A-9F96-73E0A0C01D1B}" dt="2021-06-24T11:20:55.815" v="681" actId="26606"/>
          <ac:spMkLst>
            <pc:docMk/>
            <pc:sldMk cId="2927284434" sldId="258"/>
            <ac:spMk id="17" creationId="{1E547BA6-BAE0-43BB-A7CA-60F69CE252F0}"/>
          </ac:spMkLst>
        </pc:spChg>
        <pc:graphicFrameChg chg="add mod">
          <ac:chgData name="Tejaswini Bosukonda" userId="0dc40d68884bf1cf" providerId="LiveId" clId="{B988CA31-BCEC-4B3A-9F96-73E0A0C01D1B}" dt="2021-06-24T11:22:17.035" v="703" actId="255"/>
          <ac:graphicFrameMkLst>
            <pc:docMk/>
            <pc:sldMk cId="2927284434" sldId="258"/>
            <ac:graphicFrameMk id="5" creationId="{0FB6CB8E-8B20-4DB1-9860-563CC59E2226}"/>
          </ac:graphicFrameMkLst>
        </pc:graphicFrameChg>
      </pc:sldChg>
      <pc:sldChg chg="addSp delSp modSp new mod setBg">
        <pc:chgData name="Tejaswini Bosukonda" userId="0dc40d68884bf1cf" providerId="LiveId" clId="{B988CA31-BCEC-4B3A-9F96-73E0A0C01D1B}" dt="2021-06-24T11:50:58.017" v="2268" actId="2711"/>
        <pc:sldMkLst>
          <pc:docMk/>
          <pc:sldMk cId="84399227" sldId="259"/>
        </pc:sldMkLst>
        <pc:spChg chg="mod">
          <ac:chgData name="Tejaswini Bosukonda" userId="0dc40d68884bf1cf" providerId="LiveId" clId="{B988CA31-BCEC-4B3A-9F96-73E0A0C01D1B}" dt="2021-06-24T11:50:48.119" v="2266" actId="2711"/>
          <ac:spMkLst>
            <pc:docMk/>
            <pc:sldMk cId="84399227" sldId="259"/>
            <ac:spMk id="2" creationId="{250D9941-2D00-4393-9E73-8174CF68A083}"/>
          </ac:spMkLst>
        </pc:spChg>
        <pc:spChg chg="del mod">
          <ac:chgData name="Tejaswini Bosukonda" userId="0dc40d68884bf1cf" providerId="LiveId" clId="{B988CA31-BCEC-4B3A-9F96-73E0A0C01D1B}" dt="2021-06-24T11:37:57.777" v="1055" actId="26606"/>
          <ac:spMkLst>
            <pc:docMk/>
            <pc:sldMk cId="84399227" sldId="259"/>
            <ac:spMk id="3" creationId="{14DE59AE-72A3-4E6E-8729-0ABF7F108D72}"/>
          </ac:spMkLst>
        </pc:spChg>
        <pc:spChg chg="add">
          <ac:chgData name="Tejaswini Bosukonda" userId="0dc40d68884bf1cf" providerId="LiveId" clId="{B988CA31-BCEC-4B3A-9F96-73E0A0C01D1B}" dt="2021-06-24T11:37:57.777" v="1055" actId="26606"/>
          <ac:spMkLst>
            <pc:docMk/>
            <pc:sldMk cId="84399227" sldId="259"/>
            <ac:spMk id="9" creationId="{53B021B3-DE93-4AB7-8A18-CF5F1CED88B8}"/>
          </ac:spMkLst>
        </pc:spChg>
        <pc:spChg chg="add">
          <ac:chgData name="Tejaswini Bosukonda" userId="0dc40d68884bf1cf" providerId="LiveId" clId="{B988CA31-BCEC-4B3A-9F96-73E0A0C01D1B}" dt="2021-06-24T11:37:57.777" v="1055" actId="26606"/>
          <ac:spMkLst>
            <pc:docMk/>
            <pc:sldMk cId="84399227" sldId="259"/>
            <ac:spMk id="11" creationId="{52D502E5-F6B4-4D58-B4AE-FC466FF15EE8}"/>
          </ac:spMkLst>
        </pc:spChg>
        <pc:spChg chg="add">
          <ac:chgData name="Tejaswini Bosukonda" userId="0dc40d68884bf1cf" providerId="LiveId" clId="{B988CA31-BCEC-4B3A-9F96-73E0A0C01D1B}" dt="2021-06-24T11:37:57.777" v="1055" actId="26606"/>
          <ac:spMkLst>
            <pc:docMk/>
            <pc:sldMk cId="84399227" sldId="259"/>
            <ac:spMk id="13" creationId="{9DECDBF4-02B6-4BB4-B65B-B8107AD6A9E8}"/>
          </ac:spMkLst>
        </pc:spChg>
        <pc:graphicFrameChg chg="add mod">
          <ac:chgData name="Tejaswini Bosukonda" userId="0dc40d68884bf1cf" providerId="LiveId" clId="{B988CA31-BCEC-4B3A-9F96-73E0A0C01D1B}" dt="2021-06-24T11:50:58.017" v="2268" actId="2711"/>
          <ac:graphicFrameMkLst>
            <pc:docMk/>
            <pc:sldMk cId="84399227" sldId="259"/>
            <ac:graphicFrameMk id="5" creationId="{AA32B4EE-69A2-492B-B176-292687B1DC61}"/>
          </ac:graphicFrameMkLst>
        </pc:graphicFrameChg>
      </pc:sldChg>
      <pc:sldChg chg="addSp modSp new mod setBg">
        <pc:chgData name="Tejaswini Bosukonda" userId="0dc40d68884bf1cf" providerId="LiveId" clId="{B988CA31-BCEC-4B3A-9F96-73E0A0C01D1B}" dt="2021-06-24T11:50:42.850" v="2265" actId="255"/>
        <pc:sldMkLst>
          <pc:docMk/>
          <pc:sldMk cId="3309726594" sldId="260"/>
        </pc:sldMkLst>
        <pc:spChg chg="mod">
          <ac:chgData name="Tejaswini Bosukonda" userId="0dc40d68884bf1cf" providerId="LiveId" clId="{B988CA31-BCEC-4B3A-9F96-73E0A0C01D1B}" dt="2021-06-24T11:50:42.850" v="2265" actId="255"/>
          <ac:spMkLst>
            <pc:docMk/>
            <pc:sldMk cId="3309726594" sldId="260"/>
            <ac:spMk id="2" creationId="{83FE847C-B63A-462C-A4FF-FCA045AD6FB2}"/>
          </ac:spMkLst>
        </pc:spChg>
        <pc:spChg chg="mod">
          <ac:chgData name="Tejaswini Bosukonda" userId="0dc40d68884bf1cf" providerId="LiveId" clId="{B988CA31-BCEC-4B3A-9F96-73E0A0C01D1B}" dt="2021-06-24T11:50:37.915" v="2264" actId="255"/>
          <ac:spMkLst>
            <pc:docMk/>
            <pc:sldMk cId="3309726594" sldId="260"/>
            <ac:spMk id="3" creationId="{79CDE6FB-3A80-4996-B73B-3BC418EA4C7A}"/>
          </ac:spMkLst>
        </pc:spChg>
        <pc:spChg chg="add">
          <ac:chgData name="Tejaswini Bosukonda" userId="0dc40d68884bf1cf" providerId="LiveId" clId="{B988CA31-BCEC-4B3A-9F96-73E0A0C01D1B}" dt="2021-06-24T11:50:22.050" v="2263" actId="26606"/>
          <ac:spMkLst>
            <pc:docMk/>
            <pc:sldMk cId="3309726594" sldId="260"/>
            <ac:spMk id="8" creationId="{2B566528-1B12-4246-9431-5C2D7D081168}"/>
          </ac:spMkLst>
        </pc:spChg>
        <pc:spChg chg="add">
          <ac:chgData name="Tejaswini Bosukonda" userId="0dc40d68884bf1cf" providerId="LiveId" clId="{B988CA31-BCEC-4B3A-9F96-73E0A0C01D1B}" dt="2021-06-24T11:50:22.050" v="2263" actId="26606"/>
          <ac:spMkLst>
            <pc:docMk/>
            <pc:sldMk cId="3309726594" sldId="260"/>
            <ac:spMk id="10" creationId="{2E80C965-DB6D-4F81-9E9E-B027384D0BD6}"/>
          </ac:spMkLst>
        </pc:spChg>
        <pc:spChg chg="add">
          <ac:chgData name="Tejaswini Bosukonda" userId="0dc40d68884bf1cf" providerId="LiveId" clId="{B988CA31-BCEC-4B3A-9F96-73E0A0C01D1B}" dt="2021-06-24T11:50:22.050" v="2263" actId="26606"/>
          <ac:spMkLst>
            <pc:docMk/>
            <pc:sldMk cId="3309726594" sldId="260"/>
            <ac:spMk id="12" creationId="{A580F890-B085-4E95-96AA-55AEBEC5CE6E}"/>
          </ac:spMkLst>
        </pc:spChg>
        <pc:spChg chg="add">
          <ac:chgData name="Tejaswini Bosukonda" userId="0dc40d68884bf1cf" providerId="LiveId" clId="{B988CA31-BCEC-4B3A-9F96-73E0A0C01D1B}" dt="2021-06-24T11:50:22.050" v="2263" actId="26606"/>
          <ac:spMkLst>
            <pc:docMk/>
            <pc:sldMk cId="3309726594" sldId="260"/>
            <ac:spMk id="14" creationId="{D3F51FEB-38FB-4F6C-9F7B-2F2AFAB65463}"/>
          </ac:spMkLst>
        </pc:spChg>
        <pc:spChg chg="add">
          <ac:chgData name="Tejaswini Bosukonda" userId="0dc40d68884bf1cf" providerId="LiveId" clId="{B988CA31-BCEC-4B3A-9F96-73E0A0C01D1B}" dt="2021-06-24T11:50:22.050" v="2263" actId="26606"/>
          <ac:spMkLst>
            <pc:docMk/>
            <pc:sldMk cId="3309726594" sldId="260"/>
            <ac:spMk id="16" creationId="{1E547BA6-BAE0-43BB-A7CA-60F69CE252F0}"/>
          </ac:spMkLst>
        </pc:spChg>
      </pc:sldChg>
      <pc:sldChg chg="addSp modSp new mod setBg">
        <pc:chgData name="Tejaswini Bosukonda" userId="0dc40d68884bf1cf" providerId="LiveId" clId="{B988CA31-BCEC-4B3A-9F96-73E0A0C01D1B}" dt="2021-06-24T11:51:15.139" v="2272" actId="2711"/>
        <pc:sldMkLst>
          <pc:docMk/>
          <pc:sldMk cId="111049389" sldId="261"/>
        </pc:sldMkLst>
        <pc:spChg chg="mod">
          <ac:chgData name="Tejaswini Bosukonda" userId="0dc40d68884bf1cf" providerId="LiveId" clId="{B988CA31-BCEC-4B3A-9F96-73E0A0C01D1B}" dt="2021-06-24T11:51:08.749" v="2270" actId="255"/>
          <ac:spMkLst>
            <pc:docMk/>
            <pc:sldMk cId="111049389" sldId="261"/>
            <ac:spMk id="2" creationId="{71ECE02E-CFA4-473E-A2AA-80CC8FBA8809}"/>
          </ac:spMkLst>
        </pc:spChg>
        <pc:spChg chg="mod">
          <ac:chgData name="Tejaswini Bosukonda" userId="0dc40d68884bf1cf" providerId="LiveId" clId="{B988CA31-BCEC-4B3A-9F96-73E0A0C01D1B}" dt="2021-06-24T11:51:15.139" v="2272" actId="2711"/>
          <ac:spMkLst>
            <pc:docMk/>
            <pc:sldMk cId="111049389" sldId="261"/>
            <ac:spMk id="3" creationId="{A4856000-5E40-4AEC-9811-93A5DBB90796}"/>
          </ac:spMkLst>
        </pc:spChg>
        <pc:spChg chg="add">
          <ac:chgData name="Tejaswini Bosukonda" userId="0dc40d68884bf1cf" providerId="LiveId" clId="{B988CA31-BCEC-4B3A-9F96-73E0A0C01D1B}" dt="2021-06-24T11:45:38.204" v="2025" actId="26606"/>
          <ac:spMkLst>
            <pc:docMk/>
            <pc:sldMk cId="111049389" sldId="261"/>
            <ac:spMk id="8" creationId="{2B566528-1B12-4246-9431-5C2D7D081168}"/>
          </ac:spMkLst>
        </pc:spChg>
        <pc:spChg chg="add">
          <ac:chgData name="Tejaswini Bosukonda" userId="0dc40d68884bf1cf" providerId="LiveId" clId="{B988CA31-BCEC-4B3A-9F96-73E0A0C01D1B}" dt="2021-06-24T11:45:38.204" v="2025" actId="26606"/>
          <ac:spMkLst>
            <pc:docMk/>
            <pc:sldMk cId="111049389" sldId="261"/>
            <ac:spMk id="10" creationId="{2E80C965-DB6D-4F81-9E9E-B027384D0BD6}"/>
          </ac:spMkLst>
        </pc:spChg>
        <pc:spChg chg="add">
          <ac:chgData name="Tejaswini Bosukonda" userId="0dc40d68884bf1cf" providerId="LiveId" clId="{B988CA31-BCEC-4B3A-9F96-73E0A0C01D1B}" dt="2021-06-24T11:45:38.204" v="2025" actId="26606"/>
          <ac:spMkLst>
            <pc:docMk/>
            <pc:sldMk cId="111049389" sldId="261"/>
            <ac:spMk id="12" creationId="{A580F890-B085-4E95-96AA-55AEBEC5CE6E}"/>
          </ac:spMkLst>
        </pc:spChg>
        <pc:spChg chg="add">
          <ac:chgData name="Tejaswini Bosukonda" userId="0dc40d68884bf1cf" providerId="LiveId" clId="{B988CA31-BCEC-4B3A-9F96-73E0A0C01D1B}" dt="2021-06-24T11:45:38.204" v="2025" actId="26606"/>
          <ac:spMkLst>
            <pc:docMk/>
            <pc:sldMk cId="111049389" sldId="261"/>
            <ac:spMk id="14" creationId="{D3F51FEB-38FB-4F6C-9F7B-2F2AFAB65463}"/>
          </ac:spMkLst>
        </pc:spChg>
        <pc:spChg chg="add">
          <ac:chgData name="Tejaswini Bosukonda" userId="0dc40d68884bf1cf" providerId="LiveId" clId="{B988CA31-BCEC-4B3A-9F96-73E0A0C01D1B}" dt="2021-06-24T11:45:38.204" v="2025" actId="26606"/>
          <ac:spMkLst>
            <pc:docMk/>
            <pc:sldMk cId="111049389" sldId="261"/>
            <ac:spMk id="16" creationId="{1E547BA6-BAE0-43BB-A7CA-60F69CE252F0}"/>
          </ac:spMkLst>
        </pc:spChg>
      </pc:sldChg>
      <pc:sldChg chg="addSp delSp modSp new mod setBg">
        <pc:chgData name="Tejaswini Bosukonda" userId="0dc40d68884bf1cf" providerId="LiveId" clId="{B988CA31-BCEC-4B3A-9F96-73E0A0C01D1B}" dt="2021-06-24T11:51:28.187" v="2274" actId="2711"/>
        <pc:sldMkLst>
          <pc:docMk/>
          <pc:sldMk cId="818459817" sldId="262"/>
        </pc:sldMkLst>
        <pc:spChg chg="mod">
          <ac:chgData name="Tejaswini Bosukonda" userId="0dc40d68884bf1cf" providerId="LiveId" clId="{B988CA31-BCEC-4B3A-9F96-73E0A0C01D1B}" dt="2021-06-24T11:51:28.187" v="2274" actId="2711"/>
          <ac:spMkLst>
            <pc:docMk/>
            <pc:sldMk cId="818459817" sldId="262"/>
            <ac:spMk id="2" creationId="{E58D3A90-71D2-4B0E-BCD5-9C3837E98F1F}"/>
          </ac:spMkLst>
        </pc:spChg>
        <pc:spChg chg="del">
          <ac:chgData name="Tejaswini Bosukonda" userId="0dc40d68884bf1cf" providerId="LiveId" clId="{B988CA31-BCEC-4B3A-9F96-73E0A0C01D1B}" dt="2021-06-24T11:48:27.821" v="2251" actId="26606"/>
          <ac:spMkLst>
            <pc:docMk/>
            <pc:sldMk cId="818459817" sldId="262"/>
            <ac:spMk id="3" creationId="{E09C1CED-E175-43E1-932D-064C782A7164}"/>
          </ac:spMkLst>
        </pc:spChg>
        <pc:spChg chg="add">
          <ac:chgData name="Tejaswini Bosukonda" userId="0dc40d68884bf1cf" providerId="LiveId" clId="{B988CA31-BCEC-4B3A-9F96-73E0A0C01D1B}" dt="2021-06-24T11:48:27.821" v="2251" actId="26606"/>
          <ac:spMkLst>
            <pc:docMk/>
            <pc:sldMk cId="818459817" sldId="262"/>
            <ac:spMk id="8" creationId="{88294908-8B00-4F58-BBBA-20F71A40AA9E}"/>
          </ac:spMkLst>
        </pc:spChg>
        <pc:spChg chg="add">
          <ac:chgData name="Tejaswini Bosukonda" userId="0dc40d68884bf1cf" providerId="LiveId" clId="{B988CA31-BCEC-4B3A-9F96-73E0A0C01D1B}" dt="2021-06-24T11:48:27.821" v="2251" actId="26606"/>
          <ac:spMkLst>
            <pc:docMk/>
            <pc:sldMk cId="818459817" sldId="262"/>
            <ac:spMk id="10" creationId="{4364C879-1404-4203-8E9D-CC5DE0A621A2}"/>
          </ac:spMkLst>
        </pc:spChg>
        <pc:spChg chg="add">
          <ac:chgData name="Tejaswini Bosukonda" userId="0dc40d68884bf1cf" providerId="LiveId" clId="{B988CA31-BCEC-4B3A-9F96-73E0A0C01D1B}" dt="2021-06-24T11:48:27.821" v="2251" actId="26606"/>
          <ac:spMkLst>
            <pc:docMk/>
            <pc:sldMk cId="818459817" sldId="262"/>
            <ac:spMk id="12" creationId="{84617302-4B0D-4351-A6BB-6F0930D943AC}"/>
          </ac:spMkLst>
        </pc:spChg>
        <pc:spChg chg="add">
          <ac:chgData name="Tejaswini Bosukonda" userId="0dc40d68884bf1cf" providerId="LiveId" clId="{B988CA31-BCEC-4B3A-9F96-73E0A0C01D1B}" dt="2021-06-24T11:48:27.821" v="2251" actId="26606"/>
          <ac:spMkLst>
            <pc:docMk/>
            <pc:sldMk cId="818459817" sldId="262"/>
            <ac:spMk id="14" creationId="{DA2C7802-C2E0-4218-8F89-8DD7CCD2CD1C}"/>
          </ac:spMkLst>
        </pc:spChg>
        <pc:spChg chg="add">
          <ac:chgData name="Tejaswini Bosukonda" userId="0dc40d68884bf1cf" providerId="LiveId" clId="{B988CA31-BCEC-4B3A-9F96-73E0A0C01D1B}" dt="2021-06-24T11:48:27.821" v="2251" actId="26606"/>
          <ac:spMkLst>
            <pc:docMk/>
            <pc:sldMk cId="818459817" sldId="262"/>
            <ac:spMk id="16" creationId="{A6D7111A-21E5-4EE9-8A78-10E5530F0116}"/>
          </ac:spMkLst>
        </pc:spChg>
        <pc:spChg chg="add">
          <ac:chgData name="Tejaswini Bosukonda" userId="0dc40d68884bf1cf" providerId="LiveId" clId="{B988CA31-BCEC-4B3A-9F96-73E0A0C01D1B}" dt="2021-06-24T11:48:27.821" v="2251" actId="26606"/>
          <ac:spMkLst>
            <pc:docMk/>
            <pc:sldMk cId="818459817" sldId="262"/>
            <ac:spMk id="18" creationId="{A3969E80-A77B-49FC-9122-D89AFD5EE118}"/>
          </ac:spMkLst>
        </pc:spChg>
        <pc:spChg chg="add">
          <ac:chgData name="Tejaswini Bosukonda" userId="0dc40d68884bf1cf" providerId="LiveId" clId="{B988CA31-BCEC-4B3A-9F96-73E0A0C01D1B}" dt="2021-06-24T11:48:27.821" v="2251" actId="26606"/>
          <ac:spMkLst>
            <pc:docMk/>
            <pc:sldMk cId="818459817" sldId="262"/>
            <ac:spMk id="20" creationId="{1849CA57-76BD-4CF2-80BA-D7A46A01B7B1}"/>
          </ac:spMkLst>
        </pc:spChg>
        <pc:spChg chg="add">
          <ac:chgData name="Tejaswini Bosukonda" userId="0dc40d68884bf1cf" providerId="LiveId" clId="{B988CA31-BCEC-4B3A-9F96-73E0A0C01D1B}" dt="2021-06-24T11:48:27.821" v="2251" actId="26606"/>
          <ac:spMkLst>
            <pc:docMk/>
            <pc:sldMk cId="818459817" sldId="262"/>
            <ac:spMk id="22" creationId="{35E9085E-E730-4768-83D4-6CB7E9897153}"/>
          </ac:spMkLst>
        </pc:spChg>
        <pc:spChg chg="add">
          <ac:chgData name="Tejaswini Bosukonda" userId="0dc40d68884bf1cf" providerId="LiveId" clId="{B988CA31-BCEC-4B3A-9F96-73E0A0C01D1B}" dt="2021-06-24T11:48:27.821" v="2251" actId="26606"/>
          <ac:spMkLst>
            <pc:docMk/>
            <pc:sldMk cId="818459817" sldId="262"/>
            <ac:spMk id="24" creationId="{973272FE-A474-4CAE-8CA2-BCC8B476C3F4}"/>
          </ac:spMkLst>
        </pc:spChg>
        <pc:spChg chg="add">
          <ac:chgData name="Tejaswini Bosukonda" userId="0dc40d68884bf1cf" providerId="LiveId" clId="{B988CA31-BCEC-4B3A-9F96-73E0A0C01D1B}" dt="2021-06-24T11:48:27.821" v="2251" actId="26606"/>
          <ac:spMkLst>
            <pc:docMk/>
            <pc:sldMk cId="818459817" sldId="262"/>
            <ac:spMk id="26" creationId="{E07981EA-05A6-437C-88D7-B377B92B031D}"/>
          </ac:spMkLst>
        </pc:spChg>
        <pc:spChg chg="add">
          <ac:chgData name="Tejaswini Bosukonda" userId="0dc40d68884bf1cf" providerId="LiveId" clId="{B988CA31-BCEC-4B3A-9F96-73E0A0C01D1B}" dt="2021-06-24T11:48:27.821" v="2251" actId="26606"/>
          <ac:spMkLst>
            <pc:docMk/>
            <pc:sldMk cId="818459817" sldId="262"/>
            <ac:spMk id="28" creationId="{15E3C750-986E-4769-B1AE-49289FBEE75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DCCD6-271B-4781-9044-A59B85FF08F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CD1CDDD-95B7-4F6A-8A6E-89EF96B09980}">
      <dgm:prSet custT="1"/>
      <dgm:spPr/>
      <dgm:t>
        <a:bodyPr/>
        <a:lstStyle/>
        <a:p>
          <a:pPr>
            <a:defRPr cap="all"/>
          </a:pPr>
          <a:r>
            <a:rPr lang="en-IN" sz="1800" dirty="0"/>
            <a:t>Here, we design a model that predicts how likely a song will result in a hit (success rate), defined by making it the top trend list. </a:t>
          </a:r>
          <a:endParaRPr lang="en-US" sz="1800" dirty="0"/>
        </a:p>
      </dgm:t>
    </dgm:pt>
    <dgm:pt modelId="{ABFF30DA-5888-4808-9352-561D423E1090}" type="parTrans" cxnId="{7993806E-7D96-40A5-A878-5DD841858818}">
      <dgm:prSet/>
      <dgm:spPr/>
      <dgm:t>
        <a:bodyPr/>
        <a:lstStyle/>
        <a:p>
          <a:endParaRPr lang="en-US"/>
        </a:p>
      </dgm:t>
    </dgm:pt>
    <dgm:pt modelId="{783C8066-872C-4971-92C3-68E92CD1E555}" type="sibTrans" cxnId="{7993806E-7D96-40A5-A878-5DD841858818}">
      <dgm:prSet/>
      <dgm:spPr/>
      <dgm:t>
        <a:bodyPr/>
        <a:lstStyle/>
        <a:p>
          <a:endParaRPr lang="en-US"/>
        </a:p>
      </dgm:t>
    </dgm:pt>
    <dgm:pt modelId="{EADECE7D-3AA0-4C3A-B889-BFE9C37F2C80}">
      <dgm:prSet/>
      <dgm:spPr/>
      <dgm:t>
        <a:bodyPr/>
        <a:lstStyle/>
        <a:p>
          <a:pPr>
            <a:defRPr cap="all"/>
          </a:pPr>
          <a:r>
            <a:rPr lang="en-IN"/>
            <a:t>This is done by training it with old songs’ success rate given its metadata and then testing the model on new songs. </a:t>
          </a:r>
          <a:endParaRPr lang="en-US"/>
        </a:p>
      </dgm:t>
    </dgm:pt>
    <dgm:pt modelId="{12B79A99-80C4-4519-A4FD-9E27CD23DE49}" type="parTrans" cxnId="{69B6B3CA-E5BC-4739-A2DF-4DB3121D5577}">
      <dgm:prSet/>
      <dgm:spPr/>
      <dgm:t>
        <a:bodyPr/>
        <a:lstStyle/>
        <a:p>
          <a:endParaRPr lang="en-US"/>
        </a:p>
      </dgm:t>
    </dgm:pt>
    <dgm:pt modelId="{0997F31B-85DF-4CB3-BFF0-6F0A631F7AB0}" type="sibTrans" cxnId="{69B6B3CA-E5BC-4739-A2DF-4DB3121D5577}">
      <dgm:prSet/>
      <dgm:spPr/>
      <dgm:t>
        <a:bodyPr/>
        <a:lstStyle/>
        <a:p>
          <a:endParaRPr lang="en-US"/>
        </a:p>
      </dgm:t>
    </dgm:pt>
    <dgm:pt modelId="{47186E6A-6478-4748-8F6D-CAC232959ABF}">
      <dgm:prSet/>
      <dgm:spPr/>
      <dgm:t>
        <a:bodyPr/>
        <a:lstStyle/>
        <a:p>
          <a:pPr>
            <a:defRPr cap="all"/>
          </a:pPr>
          <a:r>
            <a:rPr lang="en-IN"/>
            <a:t>The dataset used for this purpose is “million songs dataset”.</a:t>
          </a:r>
          <a:endParaRPr lang="en-US"/>
        </a:p>
      </dgm:t>
    </dgm:pt>
    <dgm:pt modelId="{46737189-8057-49D7-B339-91A8F636546C}" type="parTrans" cxnId="{5C4B6D26-2FDA-4923-A9E3-E86D5F41B2B5}">
      <dgm:prSet/>
      <dgm:spPr/>
      <dgm:t>
        <a:bodyPr/>
        <a:lstStyle/>
        <a:p>
          <a:endParaRPr lang="en-US"/>
        </a:p>
      </dgm:t>
    </dgm:pt>
    <dgm:pt modelId="{37A38E1A-E6D2-49E7-A0EF-C2F150B16345}" type="sibTrans" cxnId="{5C4B6D26-2FDA-4923-A9E3-E86D5F41B2B5}">
      <dgm:prSet/>
      <dgm:spPr/>
      <dgm:t>
        <a:bodyPr/>
        <a:lstStyle/>
        <a:p>
          <a:endParaRPr lang="en-US"/>
        </a:p>
      </dgm:t>
    </dgm:pt>
    <dgm:pt modelId="{1FCAE7D6-8C17-48EE-8DFC-38D1D782F089}" type="pres">
      <dgm:prSet presAssocID="{71BDCCD6-271B-4781-9044-A59B85FF08F5}" presName="root" presStyleCnt="0">
        <dgm:presLayoutVars>
          <dgm:dir/>
          <dgm:resizeHandles val="exact"/>
        </dgm:presLayoutVars>
      </dgm:prSet>
      <dgm:spPr/>
    </dgm:pt>
    <dgm:pt modelId="{ECF46459-AACD-4CA2-B24A-A7D207558DA7}" type="pres">
      <dgm:prSet presAssocID="{CCD1CDDD-95B7-4F6A-8A6E-89EF96B09980}" presName="compNode" presStyleCnt="0"/>
      <dgm:spPr/>
    </dgm:pt>
    <dgm:pt modelId="{49C107CC-7CDC-4A8C-BB96-BC17D4FCBCF5}" type="pres">
      <dgm:prSet presAssocID="{CCD1CDDD-95B7-4F6A-8A6E-89EF96B0998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492153C-DD2D-4EAC-8751-B16AAB111FC3}" type="pres">
      <dgm:prSet presAssocID="{CCD1CDDD-95B7-4F6A-8A6E-89EF96B099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CFB6A51B-877D-459A-AEB0-E82BAFE274B6}" type="pres">
      <dgm:prSet presAssocID="{CCD1CDDD-95B7-4F6A-8A6E-89EF96B09980}" presName="spaceRect" presStyleCnt="0"/>
      <dgm:spPr/>
    </dgm:pt>
    <dgm:pt modelId="{C1401CB0-E800-4518-87A6-1FA2D294ED64}" type="pres">
      <dgm:prSet presAssocID="{CCD1CDDD-95B7-4F6A-8A6E-89EF96B09980}" presName="textRect" presStyleLbl="revTx" presStyleIdx="0" presStyleCnt="3">
        <dgm:presLayoutVars>
          <dgm:chMax val="1"/>
          <dgm:chPref val="1"/>
        </dgm:presLayoutVars>
      </dgm:prSet>
      <dgm:spPr/>
    </dgm:pt>
    <dgm:pt modelId="{01DC50E2-311F-4CF5-AA9A-DA73DF7BFD73}" type="pres">
      <dgm:prSet presAssocID="{783C8066-872C-4971-92C3-68E92CD1E555}" presName="sibTrans" presStyleCnt="0"/>
      <dgm:spPr/>
    </dgm:pt>
    <dgm:pt modelId="{6F01CC7A-F7EC-45C8-8307-84238185E1FB}" type="pres">
      <dgm:prSet presAssocID="{EADECE7D-3AA0-4C3A-B889-BFE9C37F2C80}" presName="compNode" presStyleCnt="0"/>
      <dgm:spPr/>
    </dgm:pt>
    <dgm:pt modelId="{9EE8C2F3-692F-47E4-9FCB-74136855D8C2}" type="pres">
      <dgm:prSet presAssocID="{EADECE7D-3AA0-4C3A-B889-BFE9C37F2C8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B4A43B6-19D6-4D6A-8490-88BD8DA662DD}" type="pres">
      <dgm:prSet presAssocID="{EADECE7D-3AA0-4C3A-B889-BFE9C37F2C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2B0CBF45-0FB5-4B0F-A2ED-5697EEBA0BE6}" type="pres">
      <dgm:prSet presAssocID="{EADECE7D-3AA0-4C3A-B889-BFE9C37F2C80}" presName="spaceRect" presStyleCnt="0"/>
      <dgm:spPr/>
    </dgm:pt>
    <dgm:pt modelId="{5B7625E7-31C9-4A5B-AA90-465C707EC579}" type="pres">
      <dgm:prSet presAssocID="{EADECE7D-3AA0-4C3A-B889-BFE9C37F2C80}" presName="textRect" presStyleLbl="revTx" presStyleIdx="1" presStyleCnt="3">
        <dgm:presLayoutVars>
          <dgm:chMax val="1"/>
          <dgm:chPref val="1"/>
        </dgm:presLayoutVars>
      </dgm:prSet>
      <dgm:spPr/>
    </dgm:pt>
    <dgm:pt modelId="{EEC54246-A06B-44BE-9412-5651DB8C598A}" type="pres">
      <dgm:prSet presAssocID="{0997F31B-85DF-4CB3-BFF0-6F0A631F7AB0}" presName="sibTrans" presStyleCnt="0"/>
      <dgm:spPr/>
    </dgm:pt>
    <dgm:pt modelId="{6B40D8BA-87F1-4A65-9630-9721C245A4D5}" type="pres">
      <dgm:prSet presAssocID="{47186E6A-6478-4748-8F6D-CAC232959ABF}" presName="compNode" presStyleCnt="0"/>
      <dgm:spPr/>
    </dgm:pt>
    <dgm:pt modelId="{4486C50C-2978-47A2-B999-A3C60EF75458}" type="pres">
      <dgm:prSet presAssocID="{47186E6A-6478-4748-8F6D-CAC232959AB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62CA9B8-41BE-4815-9FC5-2C9841542753}" type="pres">
      <dgm:prSet presAssocID="{47186E6A-6478-4748-8F6D-CAC232959A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FCB73D-09F5-404D-B8D7-9CEDA1F2336D}" type="pres">
      <dgm:prSet presAssocID="{47186E6A-6478-4748-8F6D-CAC232959ABF}" presName="spaceRect" presStyleCnt="0"/>
      <dgm:spPr/>
    </dgm:pt>
    <dgm:pt modelId="{7EEE7DA3-A898-4EFC-8CAE-14D8D789FCCA}" type="pres">
      <dgm:prSet presAssocID="{47186E6A-6478-4748-8F6D-CAC232959A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8C2108-73E6-4A2F-BF63-242A85F55E99}" type="presOf" srcId="{71BDCCD6-271B-4781-9044-A59B85FF08F5}" destId="{1FCAE7D6-8C17-48EE-8DFC-38D1D782F089}" srcOrd="0" destOrd="0" presId="urn:microsoft.com/office/officeart/2018/5/layout/IconLeafLabelList"/>
    <dgm:cxn modelId="{5C4B6D26-2FDA-4923-A9E3-E86D5F41B2B5}" srcId="{71BDCCD6-271B-4781-9044-A59B85FF08F5}" destId="{47186E6A-6478-4748-8F6D-CAC232959ABF}" srcOrd="2" destOrd="0" parTransId="{46737189-8057-49D7-B339-91A8F636546C}" sibTransId="{37A38E1A-E6D2-49E7-A0EF-C2F150B16345}"/>
    <dgm:cxn modelId="{8625FC4B-F88F-41F8-8615-B473729972E3}" type="presOf" srcId="{47186E6A-6478-4748-8F6D-CAC232959ABF}" destId="{7EEE7DA3-A898-4EFC-8CAE-14D8D789FCCA}" srcOrd="0" destOrd="0" presId="urn:microsoft.com/office/officeart/2018/5/layout/IconLeafLabelList"/>
    <dgm:cxn modelId="{7993806E-7D96-40A5-A878-5DD841858818}" srcId="{71BDCCD6-271B-4781-9044-A59B85FF08F5}" destId="{CCD1CDDD-95B7-4F6A-8A6E-89EF96B09980}" srcOrd="0" destOrd="0" parTransId="{ABFF30DA-5888-4808-9352-561D423E1090}" sibTransId="{783C8066-872C-4971-92C3-68E92CD1E555}"/>
    <dgm:cxn modelId="{C8E72E95-6954-44B5-B0E8-7855AE9A40F4}" type="presOf" srcId="{EADECE7D-3AA0-4C3A-B889-BFE9C37F2C80}" destId="{5B7625E7-31C9-4A5B-AA90-465C707EC579}" srcOrd="0" destOrd="0" presId="urn:microsoft.com/office/officeart/2018/5/layout/IconLeafLabelList"/>
    <dgm:cxn modelId="{0ED36D9E-7421-4DE1-9CF4-D06EC2F3C664}" type="presOf" srcId="{CCD1CDDD-95B7-4F6A-8A6E-89EF96B09980}" destId="{C1401CB0-E800-4518-87A6-1FA2D294ED64}" srcOrd="0" destOrd="0" presId="urn:microsoft.com/office/officeart/2018/5/layout/IconLeafLabelList"/>
    <dgm:cxn modelId="{69B6B3CA-E5BC-4739-A2DF-4DB3121D5577}" srcId="{71BDCCD6-271B-4781-9044-A59B85FF08F5}" destId="{EADECE7D-3AA0-4C3A-B889-BFE9C37F2C80}" srcOrd="1" destOrd="0" parTransId="{12B79A99-80C4-4519-A4FD-9E27CD23DE49}" sibTransId="{0997F31B-85DF-4CB3-BFF0-6F0A631F7AB0}"/>
    <dgm:cxn modelId="{D8345A58-9DC5-47E9-AE64-AC3C4863BE61}" type="presParOf" srcId="{1FCAE7D6-8C17-48EE-8DFC-38D1D782F089}" destId="{ECF46459-AACD-4CA2-B24A-A7D207558DA7}" srcOrd="0" destOrd="0" presId="urn:microsoft.com/office/officeart/2018/5/layout/IconLeafLabelList"/>
    <dgm:cxn modelId="{67BBA1FA-ADB5-4F22-B1C3-48FC6B3CCCEC}" type="presParOf" srcId="{ECF46459-AACD-4CA2-B24A-A7D207558DA7}" destId="{49C107CC-7CDC-4A8C-BB96-BC17D4FCBCF5}" srcOrd="0" destOrd="0" presId="urn:microsoft.com/office/officeart/2018/5/layout/IconLeafLabelList"/>
    <dgm:cxn modelId="{ACC5C4DA-258C-481A-8A41-F72D5A881620}" type="presParOf" srcId="{ECF46459-AACD-4CA2-B24A-A7D207558DA7}" destId="{5492153C-DD2D-4EAC-8751-B16AAB111FC3}" srcOrd="1" destOrd="0" presId="urn:microsoft.com/office/officeart/2018/5/layout/IconLeafLabelList"/>
    <dgm:cxn modelId="{4676F93D-605C-435C-9A81-54577963F701}" type="presParOf" srcId="{ECF46459-AACD-4CA2-B24A-A7D207558DA7}" destId="{CFB6A51B-877D-459A-AEB0-E82BAFE274B6}" srcOrd="2" destOrd="0" presId="urn:microsoft.com/office/officeart/2018/5/layout/IconLeafLabelList"/>
    <dgm:cxn modelId="{63B14784-C74D-4DD3-BA73-D691EAA7BFE6}" type="presParOf" srcId="{ECF46459-AACD-4CA2-B24A-A7D207558DA7}" destId="{C1401CB0-E800-4518-87A6-1FA2D294ED64}" srcOrd="3" destOrd="0" presId="urn:microsoft.com/office/officeart/2018/5/layout/IconLeafLabelList"/>
    <dgm:cxn modelId="{EC8F7189-F2F8-4753-816D-A6B20CC1C781}" type="presParOf" srcId="{1FCAE7D6-8C17-48EE-8DFC-38D1D782F089}" destId="{01DC50E2-311F-4CF5-AA9A-DA73DF7BFD73}" srcOrd="1" destOrd="0" presId="urn:microsoft.com/office/officeart/2018/5/layout/IconLeafLabelList"/>
    <dgm:cxn modelId="{EEA6CE34-7D59-4244-B0C2-78176006ABAB}" type="presParOf" srcId="{1FCAE7D6-8C17-48EE-8DFC-38D1D782F089}" destId="{6F01CC7A-F7EC-45C8-8307-84238185E1FB}" srcOrd="2" destOrd="0" presId="urn:microsoft.com/office/officeart/2018/5/layout/IconLeafLabelList"/>
    <dgm:cxn modelId="{961B1981-EA63-48DA-825B-D51672DE1342}" type="presParOf" srcId="{6F01CC7A-F7EC-45C8-8307-84238185E1FB}" destId="{9EE8C2F3-692F-47E4-9FCB-74136855D8C2}" srcOrd="0" destOrd="0" presId="urn:microsoft.com/office/officeart/2018/5/layout/IconLeafLabelList"/>
    <dgm:cxn modelId="{88684016-0506-4579-999E-78262FC2159C}" type="presParOf" srcId="{6F01CC7A-F7EC-45C8-8307-84238185E1FB}" destId="{4B4A43B6-19D6-4D6A-8490-88BD8DA662DD}" srcOrd="1" destOrd="0" presId="urn:microsoft.com/office/officeart/2018/5/layout/IconLeafLabelList"/>
    <dgm:cxn modelId="{9CA57AC6-D940-4A3D-B075-5833BEDBC35A}" type="presParOf" srcId="{6F01CC7A-F7EC-45C8-8307-84238185E1FB}" destId="{2B0CBF45-0FB5-4B0F-A2ED-5697EEBA0BE6}" srcOrd="2" destOrd="0" presId="urn:microsoft.com/office/officeart/2018/5/layout/IconLeafLabelList"/>
    <dgm:cxn modelId="{CF5A247E-3D4F-4B10-9323-1010C3CFD169}" type="presParOf" srcId="{6F01CC7A-F7EC-45C8-8307-84238185E1FB}" destId="{5B7625E7-31C9-4A5B-AA90-465C707EC579}" srcOrd="3" destOrd="0" presId="urn:microsoft.com/office/officeart/2018/5/layout/IconLeafLabelList"/>
    <dgm:cxn modelId="{B67868C2-4E96-4A79-B4FD-913C3CEC10DF}" type="presParOf" srcId="{1FCAE7D6-8C17-48EE-8DFC-38D1D782F089}" destId="{EEC54246-A06B-44BE-9412-5651DB8C598A}" srcOrd="3" destOrd="0" presId="urn:microsoft.com/office/officeart/2018/5/layout/IconLeafLabelList"/>
    <dgm:cxn modelId="{9872678D-4B7D-4C23-AC72-7D33BEAD89A5}" type="presParOf" srcId="{1FCAE7D6-8C17-48EE-8DFC-38D1D782F089}" destId="{6B40D8BA-87F1-4A65-9630-9721C245A4D5}" srcOrd="4" destOrd="0" presId="urn:microsoft.com/office/officeart/2018/5/layout/IconLeafLabelList"/>
    <dgm:cxn modelId="{9B7EC9E5-00AD-472E-97C5-AA2E14E560B0}" type="presParOf" srcId="{6B40D8BA-87F1-4A65-9630-9721C245A4D5}" destId="{4486C50C-2978-47A2-B999-A3C60EF75458}" srcOrd="0" destOrd="0" presId="urn:microsoft.com/office/officeart/2018/5/layout/IconLeafLabelList"/>
    <dgm:cxn modelId="{69EE71BE-0161-4885-9A83-27C5B9983DED}" type="presParOf" srcId="{6B40D8BA-87F1-4A65-9630-9721C245A4D5}" destId="{062CA9B8-41BE-4815-9FC5-2C9841542753}" srcOrd="1" destOrd="0" presId="urn:microsoft.com/office/officeart/2018/5/layout/IconLeafLabelList"/>
    <dgm:cxn modelId="{0E889AFA-7B34-4AAA-AE12-9EE66C495E69}" type="presParOf" srcId="{6B40D8BA-87F1-4A65-9630-9721C245A4D5}" destId="{D0FCB73D-09F5-404D-B8D7-9CEDA1F2336D}" srcOrd="2" destOrd="0" presId="urn:microsoft.com/office/officeart/2018/5/layout/IconLeafLabelList"/>
    <dgm:cxn modelId="{A6D73E61-6311-4B13-B883-C1E5AF29823A}" type="presParOf" srcId="{6B40D8BA-87F1-4A65-9630-9721C245A4D5}" destId="{7EEE7DA3-A898-4EFC-8CAE-14D8D789FC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DF5EFC-BD11-4613-A49C-1527AC196E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0CF63D7-5741-4246-BB18-891FD4934604}">
      <dgm:prSet/>
      <dgm:spPr/>
      <dgm:t>
        <a:bodyPr/>
        <a:lstStyle/>
        <a:p>
          <a:r>
            <a:rPr lang="en-IN" dirty="0"/>
            <a:t>The implementation can be performed in two ways, one is through Machine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Learning</a:t>
          </a:r>
          <a:r>
            <a:rPr lang="en-IN" dirty="0"/>
            <a:t> Techniques and the other is Artificial Neural networks respectively.</a:t>
          </a:r>
          <a:endParaRPr lang="en-US" dirty="0"/>
        </a:p>
      </dgm:t>
    </dgm:pt>
    <dgm:pt modelId="{7B3496C2-50A6-42CB-8697-72E26ED1659F}" type="parTrans" cxnId="{623F02A9-860B-4D6C-BBC2-8E8AE9B23B93}">
      <dgm:prSet/>
      <dgm:spPr/>
      <dgm:t>
        <a:bodyPr/>
        <a:lstStyle/>
        <a:p>
          <a:endParaRPr lang="en-US"/>
        </a:p>
      </dgm:t>
    </dgm:pt>
    <dgm:pt modelId="{414B404E-CCC9-4818-B188-3AC95E6DF58A}" type="sibTrans" cxnId="{623F02A9-860B-4D6C-BBC2-8E8AE9B23B93}">
      <dgm:prSet/>
      <dgm:spPr/>
      <dgm:t>
        <a:bodyPr/>
        <a:lstStyle/>
        <a:p>
          <a:endParaRPr lang="en-US"/>
        </a:p>
      </dgm:t>
    </dgm:pt>
    <dgm:pt modelId="{CA06F890-E483-4E9E-898F-FBFBA37294C2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is used for the Machine Learning Technique as it suits the requirement of the problem.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1A4B63-37FA-45D4-A36F-50060EACA6F9}" type="parTrans" cxnId="{CCE0BA9D-859C-42E3-A550-5623BCDD885E}">
      <dgm:prSet/>
      <dgm:spPr/>
      <dgm:t>
        <a:bodyPr/>
        <a:lstStyle/>
        <a:p>
          <a:endParaRPr lang="en-US"/>
        </a:p>
      </dgm:t>
    </dgm:pt>
    <dgm:pt modelId="{362D33FF-1711-4FF1-BB99-8467C1AF889C}" type="sibTrans" cxnId="{CCE0BA9D-859C-42E3-A550-5623BCDD885E}">
      <dgm:prSet/>
      <dgm:spPr/>
      <dgm:t>
        <a:bodyPr/>
        <a:lstStyle/>
        <a:p>
          <a:endParaRPr lang="en-US"/>
        </a:p>
      </dgm:t>
    </dgm:pt>
    <dgm:pt modelId="{E68DDCF4-4C2C-4A1E-A343-307B9FA34162}" type="pres">
      <dgm:prSet presAssocID="{7ADF5EFC-BD11-4613-A49C-1527AC196EEE}" presName="root" presStyleCnt="0">
        <dgm:presLayoutVars>
          <dgm:dir/>
          <dgm:resizeHandles val="exact"/>
        </dgm:presLayoutVars>
      </dgm:prSet>
      <dgm:spPr/>
    </dgm:pt>
    <dgm:pt modelId="{8617F1A9-6DD6-45F9-B6AC-0166FB8445C2}" type="pres">
      <dgm:prSet presAssocID="{B0CF63D7-5741-4246-BB18-891FD4934604}" presName="compNode" presStyleCnt="0"/>
      <dgm:spPr/>
    </dgm:pt>
    <dgm:pt modelId="{4E78700A-DF76-4B9B-9DC0-D948CC0C25FD}" type="pres">
      <dgm:prSet presAssocID="{B0CF63D7-5741-4246-BB18-891FD4934604}" presName="bgRect" presStyleLbl="bgShp" presStyleIdx="0" presStyleCnt="2"/>
      <dgm:spPr/>
    </dgm:pt>
    <dgm:pt modelId="{4D1321FE-AB8E-4D5B-97EF-E6270C463B3F}" type="pres">
      <dgm:prSet presAssocID="{B0CF63D7-5741-4246-BB18-891FD49346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182CB77-F31E-4B6B-8BA9-847E808AD421}" type="pres">
      <dgm:prSet presAssocID="{B0CF63D7-5741-4246-BB18-891FD4934604}" presName="spaceRect" presStyleCnt="0"/>
      <dgm:spPr/>
    </dgm:pt>
    <dgm:pt modelId="{7060B377-DB8C-4EE3-89A6-14E20DDD9B2D}" type="pres">
      <dgm:prSet presAssocID="{B0CF63D7-5741-4246-BB18-891FD4934604}" presName="parTx" presStyleLbl="revTx" presStyleIdx="0" presStyleCnt="2">
        <dgm:presLayoutVars>
          <dgm:chMax val="0"/>
          <dgm:chPref val="0"/>
        </dgm:presLayoutVars>
      </dgm:prSet>
      <dgm:spPr/>
    </dgm:pt>
    <dgm:pt modelId="{69349AD2-CDA6-49F6-A1BF-01677ADB9F73}" type="pres">
      <dgm:prSet presAssocID="{414B404E-CCC9-4818-B188-3AC95E6DF58A}" presName="sibTrans" presStyleCnt="0"/>
      <dgm:spPr/>
    </dgm:pt>
    <dgm:pt modelId="{24248625-2744-46D5-8C84-5909CBD56B40}" type="pres">
      <dgm:prSet presAssocID="{CA06F890-E483-4E9E-898F-FBFBA37294C2}" presName="compNode" presStyleCnt="0"/>
      <dgm:spPr/>
    </dgm:pt>
    <dgm:pt modelId="{14FD4093-8414-430A-9846-00EF4487451E}" type="pres">
      <dgm:prSet presAssocID="{CA06F890-E483-4E9E-898F-FBFBA37294C2}" presName="bgRect" presStyleLbl="bgShp" presStyleIdx="1" presStyleCnt="2"/>
      <dgm:spPr/>
    </dgm:pt>
    <dgm:pt modelId="{9DF14B86-CDFE-4C62-820D-CE7D91DEA767}" type="pres">
      <dgm:prSet presAssocID="{CA06F890-E483-4E9E-898F-FBFBA37294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B58D8F9-69B0-42D0-8C1C-BD9D30922614}" type="pres">
      <dgm:prSet presAssocID="{CA06F890-E483-4E9E-898F-FBFBA37294C2}" presName="spaceRect" presStyleCnt="0"/>
      <dgm:spPr/>
    </dgm:pt>
    <dgm:pt modelId="{087F5FD6-4698-40EE-834D-F0E40212F793}" type="pres">
      <dgm:prSet presAssocID="{CA06F890-E483-4E9E-898F-FBFBA37294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1861406-59E6-436E-990A-DC0193DB5058}" type="presOf" srcId="{7ADF5EFC-BD11-4613-A49C-1527AC196EEE}" destId="{E68DDCF4-4C2C-4A1E-A343-307B9FA34162}" srcOrd="0" destOrd="0" presId="urn:microsoft.com/office/officeart/2018/2/layout/IconVerticalSolidList"/>
    <dgm:cxn modelId="{285CD76D-7E0F-4A20-BB72-1021F488656F}" type="presOf" srcId="{CA06F890-E483-4E9E-898F-FBFBA37294C2}" destId="{087F5FD6-4698-40EE-834D-F0E40212F793}" srcOrd="0" destOrd="0" presId="urn:microsoft.com/office/officeart/2018/2/layout/IconVerticalSolidList"/>
    <dgm:cxn modelId="{CCE0BA9D-859C-42E3-A550-5623BCDD885E}" srcId="{7ADF5EFC-BD11-4613-A49C-1527AC196EEE}" destId="{CA06F890-E483-4E9E-898F-FBFBA37294C2}" srcOrd="1" destOrd="0" parTransId="{611A4B63-37FA-45D4-A36F-50060EACA6F9}" sibTransId="{362D33FF-1711-4FF1-BB99-8467C1AF889C}"/>
    <dgm:cxn modelId="{623F02A9-860B-4D6C-BBC2-8E8AE9B23B93}" srcId="{7ADF5EFC-BD11-4613-A49C-1527AC196EEE}" destId="{B0CF63D7-5741-4246-BB18-891FD4934604}" srcOrd="0" destOrd="0" parTransId="{7B3496C2-50A6-42CB-8697-72E26ED1659F}" sibTransId="{414B404E-CCC9-4818-B188-3AC95E6DF58A}"/>
    <dgm:cxn modelId="{5AD102C8-96E1-4A0A-A3D3-588210D97595}" type="presOf" srcId="{B0CF63D7-5741-4246-BB18-891FD4934604}" destId="{7060B377-DB8C-4EE3-89A6-14E20DDD9B2D}" srcOrd="0" destOrd="0" presId="urn:microsoft.com/office/officeart/2018/2/layout/IconVerticalSolidList"/>
    <dgm:cxn modelId="{CE2E9E4A-9641-49E5-ADFD-9AC6C3F11509}" type="presParOf" srcId="{E68DDCF4-4C2C-4A1E-A343-307B9FA34162}" destId="{8617F1A9-6DD6-45F9-B6AC-0166FB8445C2}" srcOrd="0" destOrd="0" presId="urn:microsoft.com/office/officeart/2018/2/layout/IconVerticalSolidList"/>
    <dgm:cxn modelId="{9DB49B7B-272C-4AB5-8FFD-C8B430B31DD0}" type="presParOf" srcId="{8617F1A9-6DD6-45F9-B6AC-0166FB8445C2}" destId="{4E78700A-DF76-4B9B-9DC0-D948CC0C25FD}" srcOrd="0" destOrd="0" presId="urn:microsoft.com/office/officeart/2018/2/layout/IconVerticalSolidList"/>
    <dgm:cxn modelId="{90B248FC-8745-44E1-B1D7-A8E432BC1C37}" type="presParOf" srcId="{8617F1A9-6DD6-45F9-B6AC-0166FB8445C2}" destId="{4D1321FE-AB8E-4D5B-97EF-E6270C463B3F}" srcOrd="1" destOrd="0" presId="urn:microsoft.com/office/officeart/2018/2/layout/IconVerticalSolidList"/>
    <dgm:cxn modelId="{C781D9B4-9E6F-4579-97DB-E1A8BB0BD7DB}" type="presParOf" srcId="{8617F1A9-6DD6-45F9-B6AC-0166FB8445C2}" destId="{A182CB77-F31E-4B6B-8BA9-847E808AD421}" srcOrd="2" destOrd="0" presId="urn:microsoft.com/office/officeart/2018/2/layout/IconVerticalSolidList"/>
    <dgm:cxn modelId="{EB82CA3C-DC24-4033-9477-3E7CAE9C35E4}" type="presParOf" srcId="{8617F1A9-6DD6-45F9-B6AC-0166FB8445C2}" destId="{7060B377-DB8C-4EE3-89A6-14E20DDD9B2D}" srcOrd="3" destOrd="0" presId="urn:microsoft.com/office/officeart/2018/2/layout/IconVerticalSolidList"/>
    <dgm:cxn modelId="{2B012BEB-8F64-4E76-A05E-A21F06F89793}" type="presParOf" srcId="{E68DDCF4-4C2C-4A1E-A343-307B9FA34162}" destId="{69349AD2-CDA6-49F6-A1BF-01677ADB9F73}" srcOrd="1" destOrd="0" presId="urn:microsoft.com/office/officeart/2018/2/layout/IconVerticalSolidList"/>
    <dgm:cxn modelId="{392A2FC6-D280-4C9C-A2B1-00BC019D228D}" type="presParOf" srcId="{E68DDCF4-4C2C-4A1E-A343-307B9FA34162}" destId="{24248625-2744-46D5-8C84-5909CBD56B40}" srcOrd="2" destOrd="0" presId="urn:microsoft.com/office/officeart/2018/2/layout/IconVerticalSolidList"/>
    <dgm:cxn modelId="{3E5D1C7F-13B8-47E3-A2B3-E0DE812FCF46}" type="presParOf" srcId="{24248625-2744-46D5-8C84-5909CBD56B40}" destId="{14FD4093-8414-430A-9846-00EF4487451E}" srcOrd="0" destOrd="0" presId="urn:microsoft.com/office/officeart/2018/2/layout/IconVerticalSolidList"/>
    <dgm:cxn modelId="{1FDEEFEB-24A0-4980-A311-BB65088F4716}" type="presParOf" srcId="{24248625-2744-46D5-8C84-5909CBD56B40}" destId="{9DF14B86-CDFE-4C62-820D-CE7D91DEA767}" srcOrd="1" destOrd="0" presId="urn:microsoft.com/office/officeart/2018/2/layout/IconVerticalSolidList"/>
    <dgm:cxn modelId="{4FB58132-9C76-40B9-8CF3-3E7E4354D0CA}" type="presParOf" srcId="{24248625-2744-46D5-8C84-5909CBD56B40}" destId="{7B58D8F9-69B0-42D0-8C1C-BD9D30922614}" srcOrd="2" destOrd="0" presId="urn:microsoft.com/office/officeart/2018/2/layout/IconVerticalSolidList"/>
    <dgm:cxn modelId="{12E441B0-37D5-4B6C-BDF2-8DA50035415D}" type="presParOf" srcId="{24248625-2744-46D5-8C84-5909CBD56B40}" destId="{087F5FD6-4698-40EE-834D-F0E40212F7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107CC-7CDC-4A8C-BB96-BC17D4FCBCF5}">
      <dsp:nvSpPr>
        <dsp:cNvPr id="0" name=""/>
        <dsp:cNvSpPr/>
      </dsp:nvSpPr>
      <dsp:spPr>
        <a:xfrm>
          <a:off x="679050" y="30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2153C-DD2D-4EAC-8751-B16AAB111FC3}">
      <dsp:nvSpPr>
        <dsp:cNvPr id="0" name=""/>
        <dsp:cNvSpPr/>
      </dsp:nvSpPr>
      <dsp:spPr>
        <a:xfrm>
          <a:off x="1081237" y="71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01CB0-E800-4518-87A6-1FA2D294ED64}">
      <dsp:nvSpPr>
        <dsp:cNvPr id="0" name=""/>
        <dsp:cNvSpPr/>
      </dsp:nvSpPr>
      <dsp:spPr>
        <a:xfrm>
          <a:off x="75768" y="2783169"/>
          <a:ext cx="309375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Here, we design a model that predicts how likely a song will result in a hit (success rate), defined by making it the top trend list. </a:t>
          </a:r>
          <a:endParaRPr lang="en-US" sz="1800" kern="1200" dirty="0"/>
        </a:p>
      </dsp:txBody>
      <dsp:txXfrm>
        <a:off x="75768" y="2783169"/>
        <a:ext cx="3093750" cy="1260000"/>
      </dsp:txXfrm>
    </dsp:sp>
    <dsp:sp modelId="{9EE8C2F3-692F-47E4-9FCB-74136855D8C2}">
      <dsp:nvSpPr>
        <dsp:cNvPr id="0" name=""/>
        <dsp:cNvSpPr/>
      </dsp:nvSpPr>
      <dsp:spPr>
        <a:xfrm>
          <a:off x="4314206" y="30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A43B6-19D6-4D6A-8490-88BD8DA662DD}">
      <dsp:nvSpPr>
        <dsp:cNvPr id="0" name=""/>
        <dsp:cNvSpPr/>
      </dsp:nvSpPr>
      <dsp:spPr>
        <a:xfrm>
          <a:off x="4716393" y="71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625E7-31C9-4A5B-AA90-465C707EC579}">
      <dsp:nvSpPr>
        <dsp:cNvPr id="0" name=""/>
        <dsp:cNvSpPr/>
      </dsp:nvSpPr>
      <dsp:spPr>
        <a:xfrm>
          <a:off x="3710925" y="2783169"/>
          <a:ext cx="309375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This is done by training it with old songs’ success rate given its metadata and then testing the model on new songs. </a:t>
          </a:r>
          <a:endParaRPr lang="en-US" sz="1800" kern="1200"/>
        </a:p>
      </dsp:txBody>
      <dsp:txXfrm>
        <a:off x="3710925" y="2783169"/>
        <a:ext cx="3093750" cy="1260000"/>
      </dsp:txXfrm>
    </dsp:sp>
    <dsp:sp modelId="{4486C50C-2978-47A2-B999-A3C60EF75458}">
      <dsp:nvSpPr>
        <dsp:cNvPr id="0" name=""/>
        <dsp:cNvSpPr/>
      </dsp:nvSpPr>
      <dsp:spPr>
        <a:xfrm>
          <a:off x="7949362" y="30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CA9B8-41BE-4815-9FC5-2C9841542753}">
      <dsp:nvSpPr>
        <dsp:cNvPr id="0" name=""/>
        <dsp:cNvSpPr/>
      </dsp:nvSpPr>
      <dsp:spPr>
        <a:xfrm>
          <a:off x="8351550" y="71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E7DA3-A898-4EFC-8CAE-14D8D789FCCA}">
      <dsp:nvSpPr>
        <dsp:cNvPr id="0" name=""/>
        <dsp:cNvSpPr/>
      </dsp:nvSpPr>
      <dsp:spPr>
        <a:xfrm>
          <a:off x="7346081" y="2783169"/>
          <a:ext cx="309375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The dataset used for this purpose is “million songs dataset”.</a:t>
          </a:r>
          <a:endParaRPr lang="en-US" sz="1800" kern="1200"/>
        </a:p>
      </dsp:txBody>
      <dsp:txXfrm>
        <a:off x="7346081" y="2783169"/>
        <a:ext cx="3093750" cy="126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8700A-DF76-4B9B-9DC0-D948CC0C25FD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321FE-AB8E-4D5B-97EF-E6270C463B3F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0B377-DB8C-4EE3-89A6-14E20DDD9B2D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implementation can be performed in two ways, one is through Machine </a:t>
          </a: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</a:t>
          </a:r>
          <a:r>
            <a:rPr lang="en-IN" sz="2400" kern="1200" dirty="0"/>
            <a:t> Techniques and the other is Artificial Neural networks respectively.</a:t>
          </a:r>
          <a:endParaRPr lang="en-US" sz="2400" kern="1200" dirty="0"/>
        </a:p>
      </dsp:txBody>
      <dsp:txXfrm>
        <a:off x="1509882" y="708097"/>
        <a:ext cx="9005717" cy="1307257"/>
      </dsp:txXfrm>
    </dsp:sp>
    <dsp:sp modelId="{14FD4093-8414-430A-9846-00EF4487451E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14B86-CDFE-4C62-820D-CE7D91DEA767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F5FD6-4698-40EE-834D-F0E40212F793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is used for the Machine Learning Technique as it suits the requirement of the problem.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D815-4607-4120-AB3D-D1CBEA86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43381-1D1F-4E7F-83A5-DDD7F37C9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2630-916D-41E7-AFC9-F2BF3588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4E68-2CFE-471E-B2EF-1D5FDBFD209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DBB8-6613-4DED-A08D-A9CC7290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7F05-CCE3-42EA-B9C5-B38302EB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72C7-E5D7-4AC4-88AA-9C231E49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40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DC68-F2F4-4A1D-A946-7226BEB9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1B24B-0C3D-456C-AC5D-9C02DCBDB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96622-0818-4B0B-8A55-DEAD8945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4E68-2CFE-471E-B2EF-1D5FDBFD209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14D80-6B2F-476B-8EA7-85936EF4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B6B5-2D91-4B7D-8F06-46E57C29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72C7-E5D7-4AC4-88AA-9C231E49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39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2430E-FE8D-442F-8EF6-4318C4884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119B2-045D-4307-8BB7-C86BA321E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1C1C-794A-49EB-8655-45CFFD94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4E68-2CFE-471E-B2EF-1D5FDBFD209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6CF3-90A9-4C1D-9230-B4101BEC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43ACA-7B17-4460-BFC6-A91CAD94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72C7-E5D7-4AC4-88AA-9C231E49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21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2544-A126-4D5F-80C0-CB932D20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76E9-FE32-4A6B-ABE4-A16C49BAB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CC54-B48D-4E97-8D77-73BFDF92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4E68-2CFE-471E-B2EF-1D5FDBFD209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01E6-3FEA-42EF-927C-464EBDB9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3258-F600-4E60-872B-E025E8FB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72C7-E5D7-4AC4-88AA-9C231E49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34D3-08FE-453C-9C9D-76DAFF9B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505E0-BA1B-4424-BFF1-778EC4348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DF3E-490D-495D-A2C9-D6799776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4E68-2CFE-471E-B2EF-1D5FDBFD209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FD12C-00FF-4B7D-8980-CF99E181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2CDA-9483-4315-B90C-DAF3FA81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72C7-E5D7-4AC4-88AA-9C231E49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5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2168-3A33-4207-8580-20FEE7C0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FEDE-06F3-4BD7-9E8D-032A1125F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5558D-0C18-4B20-BDCF-85074BCB0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E2BA9-BB3B-4344-BFE5-F1103D51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4E68-2CFE-471E-B2EF-1D5FDBFD209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5DEC2-CC21-4604-9943-54EBAEF8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289B0-2503-4BF2-84C6-CCD13469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72C7-E5D7-4AC4-88AA-9C231E49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4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3656-70BA-476B-AF02-6032AA37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5BC6-682A-4F6E-A98C-91FC61057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60E0E-462D-40E6-BE16-DB3196918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2D729-B70B-4732-B7CD-A21075BA1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3BE49-9238-4FAC-81AD-200B4AE3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14025-DE97-47F4-BE27-6CB45109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4E68-2CFE-471E-B2EF-1D5FDBFD209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A8A15-B9E5-44ED-B27D-7CCCF79B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0599E-FC05-46E0-A11A-4EB01723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72C7-E5D7-4AC4-88AA-9C231E49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5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9B35-CF7A-4373-9D3B-D6F989A6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01FE8-A295-4BCC-93CF-C0F3FE41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4E68-2CFE-471E-B2EF-1D5FDBFD209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A00CD-C64B-4AD5-A44D-741ABFCD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994EA-176C-4256-ACFA-00A43E25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72C7-E5D7-4AC4-88AA-9C231E49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0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13E23-B4ED-4F93-B003-D4BE4F22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4E68-2CFE-471E-B2EF-1D5FDBFD209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6D406-A6A2-44BD-95A4-DBA06D63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115A2-A689-4B4E-8985-2E4571C3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72C7-E5D7-4AC4-88AA-9C231E49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46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D129-C473-474C-ACE0-1D5B36AB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AA90-8FF9-4124-B82E-70F9593AC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0250-47D0-49F8-AA88-314CA1DA3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C0044-C24C-43D4-A97E-1AD9C291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4E68-2CFE-471E-B2EF-1D5FDBFD209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7BFFB-FE3A-4245-AD19-67132C27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6B12B-EDA3-42F2-8EFC-20E1B904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72C7-E5D7-4AC4-88AA-9C231E49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2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5192-BE8A-4373-BE13-AB7866FA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B0F9C-7F59-4114-9E19-071C293EC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80BC8-DE18-4B3F-890A-ABDFD2319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DD9A1-A9DA-4F2A-832F-BE67DCAB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4E68-2CFE-471E-B2EF-1D5FDBFD209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8FF00-98D3-429A-94EF-61B27C88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20016-8714-4D02-8CA5-15AD086F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72C7-E5D7-4AC4-88AA-9C231E49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27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3AD22-264D-4687-8320-FD3DE1D0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D4C2-AFED-4F41-874A-44C8BDF4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1FD6-92A6-48CC-A3F6-BC35C26D2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4E68-2CFE-471E-B2EF-1D5FDBFD209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8963-164F-4CB9-8159-63A9FAFD0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3A3B-E7E9-4E27-A231-26452A618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72C7-E5D7-4AC4-88AA-9C231E49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3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0F59F-4165-4F97-97CD-235D554E3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936" y="4280973"/>
            <a:ext cx="4389031" cy="1357625"/>
          </a:xfrm>
          <a:noFill/>
        </p:spPr>
        <p:txBody>
          <a:bodyPr>
            <a:noAutofit/>
          </a:bodyPr>
          <a:lstStyle/>
          <a:p>
            <a:pPr algn="r"/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B.TEJASWINI</a:t>
            </a:r>
          </a:p>
          <a:p>
            <a:pPr algn="r"/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ANGERI </a:t>
            </a:r>
            <a:r>
              <a:rPr lang="en-IN" sz="2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JASWANTH REDDY</a:t>
            </a:r>
            <a:endParaRPr lang="en-IN" sz="2000" dirty="0">
              <a:solidFill>
                <a:srgbClr val="080808"/>
              </a:solidFill>
              <a:effectLst/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CH.V.S.R.NAIDU</a:t>
            </a:r>
            <a:endParaRPr lang="en-IN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714A2-0D98-46E8-B8C8-12C04B3FB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220" y="1026143"/>
            <a:ext cx="8489559" cy="3614674"/>
          </a:xfrm>
          <a:noFill/>
        </p:spPr>
        <p:txBody>
          <a:bodyPr anchor="ctr">
            <a:noAutofit/>
          </a:bodyPr>
          <a:lstStyle/>
          <a:p>
            <a:r>
              <a:rPr lang="en-I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PREDICTING THE COMMERCIAL SUCCESS OF SONGS BASED ON LYRICS AND OTHER METRICS</a:t>
            </a:r>
            <a:br>
              <a:rPr lang="en-IN" sz="400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</a:br>
            <a:endParaRPr lang="en-IN" sz="4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2A738-583F-4CE7-BAFB-1B0DE88B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WHAT FACTORS DOES SONG SUCCESS DEPEND?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D5ED-9AEC-4B57-8FCA-8E463AA8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 of a song can be classified into two types:</a:t>
            </a:r>
          </a:p>
          <a:p>
            <a:pPr marL="457200" indent="-4572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release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In this case, the success of a song is estimated based on the artists’ perspective upon the 	expected response of the listener based on the audio features and sentiment of the song.</a:t>
            </a:r>
          </a:p>
          <a:p>
            <a:pPr marL="457200" indent="-457200">
              <a:buAutoNum type="arabicPeriod" startA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release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Here, the success depends if the song is on the trend list.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Play count, user downloads, billboard ranking, news, reviews, etc.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Publicity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D4FBC-4816-4CAD-B5EE-6AF2AF2D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B6CB8E-8B20-4DB1-9860-563CC59E2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9607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28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D9941-2D00-4393-9E73-8174CF68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32B4EE-69A2-492B-B176-292687B1D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8277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9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E847C-B63A-462C-A4FF-FCA045AD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E6FB-3A80-4996-B73B-3BC418EA4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on exploring the dataset it is found that there are a few parameters that do not influence the target income and some parameters which need to processed. Hence, the dataset is pre-processed.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then visualised to find the relationships among the parameters.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applied to the dataset to see how it performs.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is applied to the dataset to observe its performance.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CE02E-CFA4-473E-A2AA-80CC8FBA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6000-5E40-4AEC-9811-93A5DBB90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testing of the ANN model, it is observed that a simple ANN models doesn’t achieve a good outcome.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addition of dropout layers and regularisation is performed.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observed that both ML model and ANN model  yield almost the same accuracy.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convenience and efficiency, ANN model would be a better pick when compared to ML technique for its self-adjustment and generalization features.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D3A90-71D2-4B0E-BCD5-9C3837E9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PREDICTING THE COMMERCIAL SUCCESS OF SONGS BASED ON LYRICS AND OTHER METRICS </vt:lpstr>
      <vt:lpstr>ON WHAT FACTORS DOES SONG SUCCESS DEPEND?</vt:lpstr>
      <vt:lpstr>REQUIREMENT ANALYSIS</vt:lpstr>
      <vt:lpstr>DESIGN</vt:lpstr>
      <vt:lpstr>IMPLEMENTATION</vt:lpstr>
      <vt:lpstr>INTEGRATION AND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COMMERCIAL SUCCESS OF SONGS BASED ON LYRICS AND OTHER METRICS </dc:title>
  <dc:creator>KONDA TEJASWINI</dc:creator>
  <cp:lastModifiedBy>KONDA TEJASWINI</cp:lastModifiedBy>
  <cp:revision>1</cp:revision>
  <dcterms:created xsi:type="dcterms:W3CDTF">2021-06-24T10:54:23Z</dcterms:created>
  <dcterms:modified xsi:type="dcterms:W3CDTF">2021-06-24T11:52:38Z</dcterms:modified>
</cp:coreProperties>
</file>