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7340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8719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322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942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833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0278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0471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277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9745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444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0190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5380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1383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7435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8195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0922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2662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79522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3782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1135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2599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8435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3825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6405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5401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2426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2734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4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K.G.Jaswanth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422200319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25458B59D23ABE598374185FC3A1BCAB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6588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9070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62757162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275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9806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9532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9326126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0">
            <a:off x="990600" y="2133600"/>
            <a:ext cx="6248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336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1707585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8560664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1301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61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55</cp:revision>
  <dcterms:created xsi:type="dcterms:W3CDTF">2024-03-29T15:07:22Z</dcterms:created>
  <dcterms:modified xsi:type="dcterms:W3CDTF">2024-09-12T10:07:44Z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