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aleway SemiBold"/>
      <p:regular r:id="rId20"/>
      <p:bold r:id="rId21"/>
      <p:italic r:id="rId22"/>
      <p:boldItalic r:id="rId23"/>
    </p:embeddedFont>
    <p:embeddedFont>
      <p:font typeface="Raleway ExtraBold"/>
      <p:bold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E994F6-1B38-4C3A-AC19-082F113AC57B}">
  <a:tblStyle styleId="{7CE994F6-1B38-4C3A-AC19-082F113AC5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SemiBold-regular.fntdata"/><Relationship Id="rId22" Type="http://schemas.openxmlformats.org/officeDocument/2006/relationships/font" Target="fonts/RalewaySemiBold-italic.fntdata"/><Relationship Id="rId21" Type="http://schemas.openxmlformats.org/officeDocument/2006/relationships/font" Target="fonts/RalewaySemiBold-bold.fntdata"/><Relationship Id="rId24" Type="http://schemas.openxmlformats.org/officeDocument/2006/relationships/font" Target="fonts/RalewayExtraBold-bold.fntdata"/><Relationship Id="rId23" Type="http://schemas.openxmlformats.org/officeDocument/2006/relationships/font" Target="fonts/Raleway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ExtraBold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b906270eb_2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b906270eb_2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b8a48b8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b8a48b8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b8a48b8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b8a48b8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b906270eb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b906270eb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b8a48b82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b8a48b82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b906270eb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b906270eb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b906270eb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b906270eb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b906270eb_2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b906270eb_2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 Crack Detection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Instructor : Dr V Hrishikesh V Raman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58875" y="1549650"/>
            <a:ext cx="3300900" cy="16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5164600" y="958000"/>
            <a:ext cx="3374400" cy="30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Harshini Sai M - S20200010119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Jaswanth Krishna </a:t>
            </a:r>
            <a:r>
              <a:rPr lang="en" sz="1500"/>
              <a:t>- S20200020257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 Divya. M </a:t>
            </a:r>
            <a:r>
              <a:rPr lang="en" sz="1500"/>
              <a:t>- S20210020268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 K Viswanath Reddy </a:t>
            </a:r>
            <a:r>
              <a:rPr lang="en" sz="1500"/>
              <a:t>- S20200010086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2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640">
                <a:latin typeface="Raleway SemiBold"/>
                <a:ea typeface="Raleway SemiBold"/>
                <a:cs typeface="Raleway SemiBold"/>
                <a:sym typeface="Raleway SemiBold"/>
              </a:rPr>
              <a:t>Problem statement </a:t>
            </a:r>
            <a:endParaRPr b="0" sz="264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984675"/>
            <a:ext cx="7688700" cy="24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Cracks in walls pose a significant threat to the structural integrity of buildings and can lead to costly repairs if left undetected.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Traditional methods of crack detection, such as manual inspection, are time-consuming, subjective, and prone to human error. 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The development of an automated crack detection system that can accurately classify scratched paint and cracks is crucial for ensuring the safety and longevity of buildings.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1212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900" y="1914150"/>
            <a:ext cx="2097780" cy="279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750" y="1955375"/>
            <a:ext cx="3674400" cy="27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1133550" y="4803425"/>
            <a:ext cx="19950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Wall Crack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5547325" y="4789275"/>
            <a:ext cx="24513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Scratched Paint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7650" y="12424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r>
              <a:rPr lang="en"/>
              <a:t> Results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825" y="1777650"/>
            <a:ext cx="349233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75" y="1853850"/>
            <a:ext cx="349233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7650" y="1196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only look once - Yolo V8 </a:t>
            </a:r>
            <a:endParaRPr/>
          </a:p>
        </p:txBody>
      </p:sp>
      <p:graphicFrame>
        <p:nvGraphicFramePr>
          <p:cNvPr id="121" name="Google Shape;121;p18"/>
          <p:cNvGraphicFramePr/>
          <p:nvPr/>
        </p:nvGraphicFramePr>
        <p:xfrm>
          <a:off x="2062763" y="19967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{7CE994F6-1B38-4C3A-AC19-082F113AC57B}</a:tableStyleId>
              </a:tblPr>
              <a:tblGrid>
                <a:gridCol w="1672825"/>
                <a:gridCol w="1672825"/>
                <a:gridCol w="1672825"/>
              </a:tblGrid>
              <a:tr h="37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Dataset</a:t>
                      </a:r>
                      <a:endParaRPr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Images </a:t>
                      </a:r>
                      <a:endParaRPr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Percentage</a:t>
                      </a:r>
                      <a:endParaRPr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91425" marB="91425" marR="91425" marL="91425"/>
                </a:tc>
              </a:tr>
              <a:tr h="37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Test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429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87%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7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Validation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48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8%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7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Test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48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5%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7650" y="622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</a:t>
            </a:r>
            <a:r>
              <a:rPr lang="en"/>
              <a:t> matrix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100" y="1200150"/>
            <a:ext cx="4895027" cy="367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3247033" y="1731187"/>
            <a:ext cx="2001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3149035" y="1641988"/>
            <a:ext cx="5526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5371862" y="1686587"/>
            <a:ext cx="4857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4173567" y="2734718"/>
            <a:ext cx="5079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35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5224881" y="2681285"/>
            <a:ext cx="7173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25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4249302" y="3858073"/>
            <a:ext cx="552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24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3211395" y="3866999"/>
            <a:ext cx="3876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Results</a:t>
            </a:r>
            <a:endParaRPr sz="2640"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model is good at detecting and classifying cracks in naked walls with a mean Average </a:t>
            </a:r>
            <a:r>
              <a:rPr lang="en" sz="1500"/>
              <a:t>precision</a:t>
            </a:r>
            <a:r>
              <a:rPr lang="en" sz="1500"/>
              <a:t> of 66.9%.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model can be made even better by training it with more data and adjusting its settings.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have deployed a yolo model using </a:t>
            </a:r>
            <a:r>
              <a:rPr lang="en" sz="1500"/>
              <a:t>python</a:t>
            </a:r>
            <a:r>
              <a:rPr lang="en" sz="1500"/>
              <a:t> in local machine.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model work </a:t>
            </a:r>
            <a:r>
              <a:rPr lang="en" sz="1500"/>
              <a:t>only</a:t>
            </a:r>
            <a:r>
              <a:rPr lang="en" sz="1500"/>
              <a:t> on </a:t>
            </a:r>
            <a:r>
              <a:rPr lang="en" sz="1500"/>
              <a:t>the</a:t>
            </a:r>
            <a:r>
              <a:rPr lang="en" sz="1500"/>
              <a:t> walls without any other objects in the frame.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ctrTitle"/>
          </p:nvPr>
        </p:nvSpPr>
        <p:spPr>
          <a:xfrm>
            <a:off x="727950" y="1207325"/>
            <a:ext cx="7688100" cy="32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Thank You</a:t>
            </a:r>
            <a:endParaRPr sz="5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