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f5d581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f5d581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1f5d581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1f5d581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f5d5817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1f5d5817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1f5d581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1f5d581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1f5d58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1f5d58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f5d581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1f5d581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7392c81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7392c81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30de53a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030de53a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030de53a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030de53a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30de53a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30de53a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7392c81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7392c81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e420de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e420de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dfea2ae4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dfea2ae4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7392c81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7392c81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dfea2ae4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dfea2ae4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392c81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392c81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dfea2ae4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dfea2ae4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dfea2ae4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dfea2ae4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392c81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392c81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030de53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030de5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fea2ae4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fea2ae4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fea2ae4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fea2ae4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fea2ae4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fea2ae4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7392c81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7392c81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fea2ae4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fea2ae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92c81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92c81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dfea2ae4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dfea2ae4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7392c81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7392c81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fea2ae4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fea2ae4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ating-predictor-yknv.onrender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tefanoleone992/rotten-tomatoes-movies-and-critic-reviews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75" y="814750"/>
            <a:ext cx="85206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BDA Course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60600" y="2883250"/>
            <a:ext cx="30888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Chandrahas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Jaswanth Krishna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 (H0):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significant correlation between the runtime of movies and their Tomatometer ratings.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Hypothesis (H1):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significant correlation between the runtime of movies and their Tomatometer ratings.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Correlation Coefficient: 0.09413008412249388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P-value: 4.276596293677606e-35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p-value &lt; 0.05. Therefore, we reject the null hypothesis and conclude that there is evidence to suggest a significant correlation between movie runtime and Tomatometer ratings.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Null Hypothesis (H0):</a:t>
            </a:r>
            <a:r>
              <a:rPr lang="en" sz="1400">
                <a:solidFill>
                  <a:schemeClr val="dk1"/>
                </a:solidFill>
              </a:rPr>
              <a:t>There is no significant correlation between movies </a:t>
            </a:r>
            <a:r>
              <a:rPr lang="en" sz="1400">
                <a:solidFill>
                  <a:schemeClr val="dk1"/>
                </a:solidFill>
              </a:rPr>
              <a:t>titles </a:t>
            </a:r>
            <a:r>
              <a:rPr lang="en" sz="1400">
                <a:solidFill>
                  <a:schemeClr val="dk1"/>
                </a:solidFill>
              </a:rPr>
              <a:t>and their Tomatometer ratings.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Alternative Hypothesis (H1):</a:t>
            </a:r>
            <a:r>
              <a:rPr lang="en" sz="1400">
                <a:solidFill>
                  <a:schemeClr val="dk1"/>
                </a:solidFill>
              </a:rPr>
              <a:t>There is a significant correlation between the movies titles and their Tomatometer ratings.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F-statistic: 1.0356329447414823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P-value: 0.28696910171796575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 value &gt;0.05 . We have failed to reject null hypothesis. The is a no significant </a:t>
            </a:r>
            <a:r>
              <a:rPr lang="en" sz="1400">
                <a:solidFill>
                  <a:schemeClr val="dk1"/>
                </a:solidFill>
              </a:rPr>
              <a:t>correlation</a:t>
            </a:r>
            <a:r>
              <a:rPr lang="en" sz="1400">
                <a:solidFill>
                  <a:schemeClr val="dk1"/>
                </a:solidFill>
              </a:rPr>
              <a:t> between between movies titles and their Tomatometer ratings.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0313"/>
            <a:ext cx="8839201" cy="2882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415225" y="4185800"/>
            <a:ext cx="847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can see that on increasing number of samples, distribution is getting normal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5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7750"/>
            <a:ext cx="3472250" cy="36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111" y="953488"/>
            <a:ext cx="4844488" cy="33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54950" y="4507250"/>
            <a:ext cx="85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plot : In between numerical attributes, Any two attributes are either zero correlated or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correlated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each other.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plot : Tomatometer rating and actual rating are close to each other which implies that dataset is useful for predicting ratings.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5" y="808475"/>
            <a:ext cx="4459775" cy="349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925" y="948700"/>
            <a:ext cx="3967151" cy="31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54950" y="4406800"/>
            <a:ext cx="8425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plots gives the counts of columns tomatometer status and content ratings. Here we can say that data is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00" y="796950"/>
            <a:ext cx="6659150" cy="354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629550" y="4513950"/>
            <a:ext cx="7755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plot is to get the count of existing combination of genres given in the dataset.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5" y="1291914"/>
            <a:ext cx="3835226" cy="271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006025" y="4116225"/>
            <a:ext cx="7431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reviews and released movies are increasing every year as per the trend from 2000  to 2020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3977975" cy="27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722650" y="4328750"/>
            <a:ext cx="8192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Filtered by genre - Drama movies are highest and horror are the lowest.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Filtered by studio names - “Paramount Pictures” released highest number of movies and “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Magnolia Pictures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“released least.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25" y="902275"/>
            <a:ext cx="3138049" cy="31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214" y="1017725"/>
            <a:ext cx="4026385" cy="3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867525" y="3945200"/>
            <a:ext cx="3374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 plot of tomato meter per gener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25" y="1322525"/>
            <a:ext cx="3576796" cy="2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96" y="1354775"/>
            <a:ext cx="3576796" cy="2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5036200" y="3945200"/>
            <a:ext cx="3374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 plot of Audience per gener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463" y="865325"/>
            <a:ext cx="4654676" cy="397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397825" y="1952525"/>
            <a:ext cx="34980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Pie chart for the tomatometer count in different categories like Fresh,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Rotten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Certified in all the genres.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 Cycle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225" y="1017725"/>
            <a:ext cx="57351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000" y="1017725"/>
            <a:ext cx="3459726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8"/>
              <a:t>Analysis</a:t>
            </a:r>
            <a:endParaRPr sz="23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50175" y="1195725"/>
            <a:ext cx="82908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evidence to suggest a significant correlation between movie runtime and Tomatometer ratings.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 a no significant correlation between between movies titles and their Tomatometer ratings.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number of samples, distribution is getting normal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between numerical attributes, Any two attributes are either zero correlated or correlated with each other.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Tomatometer rating and actual rating are close to each other which implies that dataset is useful for predicting ratings.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over 1750 movies in Drama genre which makes it highest and Drama, kids and fantasy has the least number of movies in the dataset.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reviews and released movies are increasing every year as per the trend from 2000  to 2020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“Paramount Pictures” released highest number of movies and “Magnolia Pictures “released least.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box plots of tomatometer rating per genre and audience rating per genre, we can see that there are outliers in only few genres.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pie chart on distribution of tomatometer count,  Rotten movies are dominated a bit in few genres and equally distributed in other genres.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- 5 : Model Building and Evaluation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Evaluation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257400" y="1152475"/>
            <a:ext cx="43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and preprocesses input data, splitting it into features and labels.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and encodes the features using StandardScaler and OneHotEncoder.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a Random Forest Regressor model on the training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the trained model and relevant preprocessing steps.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the features and actual "tomatometer_rating" for evaluation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714900" y="1152475"/>
            <a:ext cx="43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Reducer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Loads the trained Random Forest model that was previously built using the "mapper.py" script.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the test data and makes predictions using the loaded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and prints the coefficient of determination (R-squared) to assess the model's performance.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the trained model for future use.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- 6 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Communicating Model Results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Model Results 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Regressor model achieved an r2 score of 99.7 percent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Hadoop distributed computing capabilities of Hadoop enable us to handle big datasets and complex computations effectively.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highly accurate model offers applications such as forecasting movie ratings, gaining insights into audience tastes, and enhancing content recommendations.</a:t>
            </a:r>
            <a:r>
              <a:rPr lang="en"/>
              <a:t> 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35812" l="7975" r="3411" t="53857"/>
          <a:stretch/>
        </p:blipFill>
        <p:spPr>
          <a:xfrm>
            <a:off x="418000" y="3471525"/>
            <a:ext cx="8345774" cy="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41082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added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Flow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chatbot that can communicate with the user and help the user on their request. We implemented this using ES dialog flow console.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00" y="1152475"/>
            <a:ext cx="22003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- 7 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wrote a flask API for our backend.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API, we will load the model and take the model input from API input.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will predict the rating in the range of -1 to 1.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scaled this to 0-100 which is actual ratings range using the same standard scaler used in mapper function.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new rating will be returned by the API as the predicted rating.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deployed our API in render.com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 request for the model API -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 --location 'https://rating-predictor-yknv.onrender.com/predict' --header 'Content-Type: application/json' --data '{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"movie_info": {"content_rating": "PG-13", "genres": "action", "runtime": 109, "tomatometer_status": "rotten", "tomatometer_count": 47, "audience_status": "spilled", "audience_rating": 77, "audience_count": 345642, "tomatometer_top_critics_count": 37, "tomatometer_fresh_critics_count": 12, "tomatometer_rotten_critics_count": 150}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}'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a frontend for our model to take the data from the user and pass it to the model. Model will return the prediction and we show it here in the frontend.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Movie rating prediction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57725" y="249700"/>
            <a:ext cx="7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1374750"/>
            <a:ext cx="7345601" cy="3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401800" y="933825"/>
            <a:ext cx="5859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the frontend for our model.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: 1 - Problem Statement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265200" y="22109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world, the entertainment industry is continually evolving, and the demand for accurate movie ratings has never been higher.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bridge this gap by developing a movie rating prediction system that provides timely, accurate ratings for movies, benefiting the real-time needs of the entertainment industry.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scalability and distributed computing capabilities make it an ideal choice for handling the vast amount of data required for movie rating prediction.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9400" y="21285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: 2 -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68375" y="1450025"/>
            <a:ext cx="85206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obtained our movie-related data from Kaggle.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"Rotten Tomatoes Movies and Critic Reviews" dataset from Kaggle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provides a rich set of information, including movie titles, ratings, reviews, release dates, and more, making it ideal for our movie rating prediction project.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673050" y="4831775"/>
            <a:ext cx="5667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4568875"/>
            <a:ext cx="7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Dataset</a:t>
            </a:r>
            <a:endParaRPr sz="120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- 3 : Data Cleaning and Preparation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557575" y="3287300"/>
            <a:ext cx="3783300" cy="13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Dadata</a:t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</a:t>
            </a:r>
            <a:r>
              <a:rPr lang="en"/>
              <a:t>Preparation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98125"/>
            <a:ext cx="8520600" cy="21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created a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based pipeline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two primary functions: genre and encoding, which help us clean and format a dataset containing movie-related information.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"genre" Function - Fills missing movie genre data by assigning predefined genres, ensuring each movie has an associated genre.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"encoding" Function - Cleans the dataset by removing unnecessary columns, handling missing data with appropriate strategies, encoding categorical data, and reordering columns for analysis.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637575" y="3510575"/>
            <a:ext cx="13389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730725" y="3818675"/>
            <a:ext cx="694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084663" y="3818675"/>
            <a:ext cx="694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6365938" y="3818675"/>
            <a:ext cx="694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7139825" y="3372425"/>
            <a:ext cx="1565700" cy="1105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Base </a:t>
            </a:r>
            <a:br>
              <a:rPr lang="en"/>
            </a:br>
            <a:r>
              <a:rPr lang="en"/>
              <a:t>(</a:t>
            </a:r>
            <a:r>
              <a:rPr lang="en"/>
              <a:t>Mongodb)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3483988"/>
            <a:ext cx="961900" cy="88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4947375" y="3510575"/>
            <a:ext cx="13389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916275" y="3211100"/>
            <a:ext cx="1523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46600" y="21192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Artifact - 4 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