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7" d="100"/>
          <a:sy n="47" d="100"/>
        </p:scale>
        <p:origin x="77" y="10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11/8/2023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11/8/2023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REAL ESTATE MANAGEMENT SYSTEM</a:t>
            </a:r>
            <a:endParaRPr lang="en-IN" dirty="0"/>
          </a:p>
        </p:txBody>
      </p:sp>
      <p:sp>
        <p:nvSpPr>
          <p:cNvPr id="3" name="Subtitle 2"/>
          <p:cNvSpPr>
            <a:spLocks noGrp="1"/>
          </p:cNvSpPr>
          <p:nvPr>
            <p:ph type="subTitle" idx="1"/>
          </p:nvPr>
        </p:nvSpPr>
        <p:spPr/>
        <p:txBody>
          <a:bodyPr/>
          <a:lstStyle/>
          <a:p>
            <a:r>
              <a:rPr lang="en-US" b="1" dirty="0" smtClean="0"/>
              <a:t>FRONTEND DEVELOPMENT WEBSITE FOR DSP INFRA DEVELOPERS</a:t>
            </a:r>
            <a:endParaRPr lang="en-IN" b="1" dirty="0"/>
          </a:p>
        </p:txBody>
      </p:sp>
    </p:spTree>
    <p:extLst>
      <p:ext uri="{BB962C8B-B14F-4D97-AF65-F5344CB8AC3E}">
        <p14:creationId xmlns:p14="http://schemas.microsoft.com/office/powerpoint/2010/main" val="312482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BACKGROUND STORY OF THIS WEBSITE MAKING?</a:t>
            </a:r>
            <a:endParaRPr lang="en-IN" dirty="0"/>
          </a:p>
        </p:txBody>
      </p:sp>
      <p:sp>
        <p:nvSpPr>
          <p:cNvPr id="3" name="Subtitle 2"/>
          <p:cNvSpPr>
            <a:spLocks noGrp="1"/>
          </p:cNvSpPr>
          <p:nvPr>
            <p:ph type="subTitle" idx="1"/>
          </p:nvPr>
        </p:nvSpPr>
        <p:spPr/>
        <p:txBody>
          <a:bodyPr>
            <a:noAutofit/>
          </a:bodyPr>
          <a:lstStyle/>
          <a:p>
            <a:r>
              <a:rPr lang="en-US" sz="2800" b="1" dirty="0" smtClean="0"/>
              <a:t>DSP INFRA DEVELOPERS </a:t>
            </a:r>
            <a:endParaRPr lang="en-IN" sz="2800" b="1" dirty="0"/>
          </a:p>
        </p:txBody>
      </p:sp>
    </p:spTree>
    <p:extLst>
      <p:ext uri="{BB962C8B-B14F-4D97-AF65-F5344CB8AC3E}">
        <p14:creationId xmlns:p14="http://schemas.microsoft.com/office/powerpoint/2010/main" val="346389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real estate management system ?</a:t>
            </a:r>
            <a:endParaRPr lang="en-IN" dirty="0"/>
          </a:p>
        </p:txBody>
      </p:sp>
      <p:sp>
        <p:nvSpPr>
          <p:cNvPr id="3" name="Content Placeholder 2"/>
          <p:cNvSpPr>
            <a:spLocks noGrp="1"/>
          </p:cNvSpPr>
          <p:nvPr>
            <p:ph idx="1"/>
          </p:nvPr>
        </p:nvSpPr>
        <p:spPr/>
        <p:txBody>
          <a:bodyPr/>
          <a:lstStyle/>
          <a:p>
            <a:r>
              <a:rPr lang="en-US" dirty="0"/>
              <a:t>A Real Estate Management System (REMS) is a software application or platform designed to help real estate professionals and property owners streamline and manage various aspects of their real estate operations. It provides tools and features to facilitate the management of properties, tenants, leases, financial transactions, maintenance, and other related tasks. The primary goal of a real estate management system is to improve efficiency, organization, and decision-making within the real estate industry</a:t>
            </a:r>
            <a:r>
              <a:rPr lang="en-US" dirty="0" smtClean="0"/>
              <a:t>.</a:t>
            </a:r>
          </a:p>
          <a:p>
            <a:r>
              <a:rPr lang="en-US" dirty="0"/>
              <a:t>Real Estate Management Systems are used by various real estate professionals, including property managers, landlords, real estate agents, and property management companies. They are particularly useful for individuals or organizations with multiple properties to manage, as they can significantly simplify and streamline the day-to-day operations of the real estate business.</a:t>
            </a:r>
            <a:endParaRPr lang="en-IN" dirty="0"/>
          </a:p>
        </p:txBody>
      </p:sp>
    </p:spTree>
    <p:extLst>
      <p:ext uri="{BB962C8B-B14F-4D97-AF65-F5344CB8AC3E}">
        <p14:creationId xmlns:p14="http://schemas.microsoft.com/office/powerpoint/2010/main" val="215091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81765"/>
            <a:ext cx="5486400" cy="6294468"/>
          </a:xfrm>
          <a:solidFill>
            <a:schemeClr val="accent1"/>
          </a:solidFill>
          <a:ln>
            <a:solidFill>
              <a:schemeClr val="accent1"/>
            </a:solidFill>
          </a:ln>
        </p:spPr>
        <p:txBody>
          <a:bodyPr anchor="ctr" anchorCtr="1">
            <a:normAutofit/>
          </a:bodyPr>
          <a:lstStyle/>
          <a:p>
            <a:r>
              <a:rPr lang="en-US" sz="4000" b="1" dirty="0" smtClean="0"/>
              <a:t>AGREEMENT DETAILS BETWEEN CLIENT AND ME AS A DEVELOPER</a:t>
            </a:r>
            <a:endParaRPr lang="en-IN" sz="4000" b="1" dirty="0"/>
          </a:p>
        </p:txBody>
      </p:sp>
      <p:pic>
        <p:nvPicPr>
          <p:cNvPr id="9" name="Picture Placeholder 8"/>
          <p:cNvPicPr>
            <a:picLocks noGrp="1" noChangeAspect="1"/>
          </p:cNvPicPr>
          <p:nvPr>
            <p:ph type="pic" sz="quarter" idx="13"/>
          </p:nvPr>
        </p:nvPicPr>
        <p:blipFill>
          <a:blip r:embed="rId2"/>
          <a:srcRect t="5509" b="5509"/>
          <a:stretch>
            <a:fillRect/>
          </a:stretch>
        </p:blipFill>
        <p:spPr>
          <a:xfrm>
            <a:off x="6310389" y="281765"/>
            <a:ext cx="5593140" cy="6294468"/>
          </a:xfrm>
          <a:prstGeom prst="rect">
            <a:avLst/>
          </a:prstGeom>
        </p:spPr>
      </p:pic>
    </p:spTree>
    <p:extLst>
      <p:ext uri="{BB962C8B-B14F-4D97-AF65-F5344CB8AC3E}">
        <p14:creationId xmlns:p14="http://schemas.microsoft.com/office/powerpoint/2010/main" val="372848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REQUIRMENTS OF MY CLIENT IN HIS WEBSITE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163" y="446088"/>
            <a:ext cx="7014708" cy="5987369"/>
          </a:xfrm>
        </p:spPr>
      </p:pic>
      <p:sp>
        <p:nvSpPr>
          <p:cNvPr id="4" name="Text Placeholder 3"/>
          <p:cNvSpPr>
            <a:spLocks noGrp="1"/>
          </p:cNvSpPr>
          <p:nvPr>
            <p:ph type="body" sz="half" idx="2"/>
          </p:nvPr>
        </p:nvSpPr>
        <p:spPr/>
        <p:txBody>
          <a:bodyPr/>
          <a:lstStyle/>
          <a:p>
            <a:pPr marL="228600" indent="-228600">
              <a:buAutoNum type="arabicPeriod"/>
            </a:pPr>
            <a:r>
              <a:rPr lang="en-US" b="1" dirty="0"/>
              <a:t>GOOD USER INTERFACE </a:t>
            </a:r>
          </a:p>
          <a:p>
            <a:pPr marL="228600" indent="-228600">
              <a:buAutoNum type="arabicPeriod"/>
            </a:pPr>
            <a:r>
              <a:rPr lang="en-US" b="1" dirty="0"/>
              <a:t>CUSTOMER LOGIN</a:t>
            </a:r>
          </a:p>
          <a:p>
            <a:pPr marL="228600" indent="-228600">
              <a:buAutoNum type="arabicPeriod"/>
            </a:pPr>
            <a:r>
              <a:rPr lang="en-US" b="1" dirty="0"/>
              <a:t>CUSTOMER SIGNUP</a:t>
            </a:r>
          </a:p>
          <a:p>
            <a:pPr marL="228600" indent="-228600">
              <a:buAutoNum type="arabicPeriod"/>
            </a:pPr>
            <a:r>
              <a:rPr lang="en-US" b="1" dirty="0"/>
              <a:t>COMPANY DETAILS</a:t>
            </a:r>
          </a:p>
          <a:p>
            <a:pPr marL="228600" indent="-228600">
              <a:buAutoNum type="arabicPeriod"/>
            </a:pPr>
            <a:r>
              <a:rPr lang="en-US" b="1" dirty="0"/>
              <a:t>PLOTS UNDER SALE</a:t>
            </a:r>
          </a:p>
          <a:p>
            <a:pPr marL="228600" indent="-228600">
              <a:buAutoNum type="arabicPeriod"/>
            </a:pPr>
            <a:r>
              <a:rPr lang="en-US" b="1" dirty="0"/>
              <a:t>APPOINTMENT BOOKING</a:t>
            </a:r>
          </a:p>
          <a:p>
            <a:pPr marL="228600" indent="-228600">
              <a:buAutoNum type="arabicPeriod"/>
            </a:pPr>
            <a:r>
              <a:rPr lang="en-US" b="1" dirty="0"/>
              <a:t>CONTACT THE LAND BROKER/</a:t>
            </a:r>
          </a:p>
          <a:p>
            <a:pPr marL="228600" indent="-228600">
              <a:buAutoNum type="arabicPeriod"/>
            </a:pPr>
            <a:r>
              <a:rPr lang="en-US" b="1" dirty="0"/>
              <a:t>IMAGE RELATED TO THE PLOT</a:t>
            </a:r>
          </a:p>
          <a:p>
            <a:pPr marL="228600" indent="-228600">
              <a:buAutoNum type="arabicPeriod"/>
            </a:pPr>
            <a:r>
              <a:rPr lang="en-US" b="1" dirty="0"/>
              <a:t>PROPERTY TYPES</a:t>
            </a:r>
          </a:p>
          <a:p>
            <a:endParaRPr lang="en-IN" dirty="0"/>
          </a:p>
        </p:txBody>
      </p:sp>
    </p:spTree>
    <p:extLst>
      <p:ext uri="{BB962C8B-B14F-4D97-AF65-F5344CB8AC3E}">
        <p14:creationId xmlns:p14="http://schemas.microsoft.com/office/powerpoint/2010/main" val="354661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 IN THE WEBSITE</a:t>
            </a:r>
            <a:endParaRPr lang="en-IN" dirty="0"/>
          </a:p>
        </p:txBody>
      </p:sp>
      <p:sp>
        <p:nvSpPr>
          <p:cNvPr id="3" name="Content Placeholder 2"/>
          <p:cNvSpPr>
            <a:spLocks noGrp="1"/>
          </p:cNvSpPr>
          <p:nvPr>
            <p:ph sz="half" idx="1"/>
          </p:nvPr>
        </p:nvSpPr>
        <p:spPr/>
        <p:txBody>
          <a:bodyPr/>
          <a:lstStyle/>
          <a:p>
            <a:r>
              <a:rPr lang="en-US" dirty="0" smtClean="0"/>
              <a:t>HTML(HYPER TEXT MARK-UP LANGUAGE)</a:t>
            </a:r>
          </a:p>
          <a:p>
            <a:r>
              <a:rPr lang="en-US" dirty="0" smtClean="0"/>
              <a:t>CSS</a:t>
            </a:r>
          </a:p>
          <a:p>
            <a:r>
              <a:rPr lang="en-US" dirty="0" smtClean="0"/>
              <a:t>JAVASCRIPT</a:t>
            </a:r>
          </a:p>
          <a:p>
            <a:r>
              <a:rPr lang="en-US" dirty="0" smtClean="0"/>
              <a:t>BOOTSTRAP</a:t>
            </a:r>
          </a:p>
          <a:p>
            <a:r>
              <a:rPr lang="en-US" dirty="0" smtClean="0"/>
              <a:t>JQUERY</a:t>
            </a:r>
            <a:endParaRPr lang="en-IN" dirty="0"/>
          </a:p>
        </p:txBody>
      </p:sp>
      <p:pic>
        <p:nvPicPr>
          <p:cNvPr id="5" name="Content Placeholder 4" descr="Curso de Desenvolvimento Front-End com &lt;strong&gt;HTML&lt;/strong&gt;, &lt;strong&gt;CSS&lt;/strong&gt;, &lt;strong&gt;JavaScript&lt;/strong&gt; e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04585" y="2254843"/>
            <a:ext cx="5816294" cy="3737743"/>
          </a:xfrm>
        </p:spPr>
      </p:pic>
    </p:spTree>
    <p:extLst>
      <p:ext uri="{BB962C8B-B14F-4D97-AF65-F5344CB8AC3E}">
        <p14:creationId xmlns:p14="http://schemas.microsoft.com/office/powerpoint/2010/main" val="3394068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MOVE ON TO THE WEBSITE…</a:t>
            </a:r>
            <a:endParaRPr lang="en-IN" dirty="0"/>
          </a:p>
        </p:txBody>
      </p:sp>
      <p:sp>
        <p:nvSpPr>
          <p:cNvPr id="3" name="Text Placeholder 2"/>
          <p:cNvSpPr>
            <a:spLocks noGrp="1"/>
          </p:cNvSpPr>
          <p:nvPr>
            <p:ph type="body" idx="1"/>
          </p:nvPr>
        </p:nvSpPr>
        <p:spPr>
          <a:xfrm>
            <a:off x="810000" y="5264872"/>
            <a:ext cx="10561418" cy="433955"/>
          </a:xfrm>
        </p:spPr>
        <p:txBody>
          <a:bodyPr/>
          <a:lstStyle/>
          <a:p>
            <a:r>
              <a:rPr lang="en-US" sz="2000" b="1" dirty="0" smtClean="0"/>
              <a:t>DSP INFRA DEVELOPERS</a:t>
            </a:r>
            <a:endParaRPr lang="en-IN" sz="2000" b="1" dirty="0"/>
          </a:p>
        </p:txBody>
      </p:sp>
    </p:spTree>
    <p:extLst>
      <p:ext uri="{BB962C8B-B14F-4D97-AF65-F5344CB8AC3E}">
        <p14:creationId xmlns:p14="http://schemas.microsoft.com/office/powerpoint/2010/main" val="353421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126</TotalTime>
  <Words>235</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REAL ESTATE MANAGEMENT SYSTEM</vt:lpstr>
      <vt:lpstr>BACKGROUND STORY OF THIS WEBSITE MAKING?</vt:lpstr>
      <vt:lpstr>What is real estate management system ?</vt:lpstr>
      <vt:lpstr>AGREEMENT DETAILS BETWEEN CLIENT AND ME AS A DEVELOPER</vt:lpstr>
      <vt:lpstr>REQUIRMENTS OF MY CLIENT IN HIS WEBSITE</vt:lpstr>
      <vt:lpstr>TECHNOLOGIES USED IN THE WEBSITE</vt:lpstr>
      <vt:lpstr>LET’S MOVE ON TO THE WEBSITE…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MANAGEMENT SYSTEM</dc:title>
  <dc:creator>HUNT</dc:creator>
  <cp:lastModifiedBy>HUNT</cp:lastModifiedBy>
  <cp:revision>11</cp:revision>
  <dcterms:created xsi:type="dcterms:W3CDTF">2023-11-08T03:41:29Z</dcterms:created>
  <dcterms:modified xsi:type="dcterms:W3CDTF">2023-11-08T05:47:35Z</dcterms:modified>
</cp:coreProperties>
</file>