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6d9761a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6d9761a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6d9761a2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6d9761a2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6d9761a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6d9761a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d9761a2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6d9761a2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6d9761a2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6d9761a2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6d9761a2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6d9761a2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6d9761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6d9761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6d9761a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6d9761a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6d9761a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6d9761a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6d9761a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6d9761a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d9761a2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d9761a2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6d9761a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6d9761a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6d9761a2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6d9761a2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d9761a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6d9761a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hat.openai.com/share/88e2b541-ab34-4452-a63a-b25380d4381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HOMEWORK 1- </a:t>
            </a:r>
            <a:r>
              <a:rPr lang="en" sz="4200"/>
              <a:t>Baltimore 911</a:t>
            </a:r>
            <a:r>
              <a:rPr lang="en" sz="4200"/>
              <a:t>.csv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Submitted by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Jaswanth Ram Nagabhyrava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NW46934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00" y="445023"/>
            <a:ext cx="4572001" cy="2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00873"/>
            <a:ext cx="4739400" cy="219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901" y="152400"/>
            <a:ext cx="4107699" cy="1862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5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officer we have to create a Crime Exploration Dashboard where officer can able to enter the location name, start year, end year,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for the officer to understand it easily i have added the snippets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81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230"/>
            <a:ext cx="9143999" cy="2539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987950" y="3477725"/>
            <a:ext cx="765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Snippet of the geospatial distribution of the data so that the viewer can able to view the data by using input fields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9500" y="4"/>
            <a:ext cx="5971950" cy="216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500" y="2673152"/>
            <a:ext cx="6170395" cy="21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5725" y="1190276"/>
            <a:ext cx="3297899" cy="1264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6277650" y="2706875"/>
            <a:ext cx="2706000" cy="21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the more snippets for the temporal distribution of </a:t>
            </a:r>
            <a:r>
              <a:rPr lang="en"/>
              <a:t>database</a:t>
            </a:r>
            <a:r>
              <a:rPr lang="en"/>
              <a:t> on year, month and day of the week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 </a:t>
            </a:r>
            <a:r>
              <a:rPr lang="en"/>
              <a:t>Conversation</a:t>
            </a:r>
            <a:r>
              <a:rPr lang="en"/>
              <a:t> Link: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https://chat.openai.com/share/88e2b541-ab34-4452-a63a-b25380d4381f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Creation of profile table to get an overview of the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5150"/>
            <a:ext cx="8696549" cy="23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15800" y="4487825"/>
            <a:ext cx="76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snippet of the 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Here is the snippet information of the profile which attribute is which data type</a:t>
            </a:r>
            <a:endParaRPr sz="16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948" y="1152475"/>
            <a:ext cx="392786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Here is the snippet of the output for the task 1 after cleaning the dataset</a:t>
            </a:r>
            <a:endParaRPr sz="152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7544" t="13232"/>
          <a:stretch/>
        </p:blipFill>
        <p:spPr>
          <a:xfrm>
            <a:off x="609600" y="832875"/>
            <a:ext cx="7608475" cy="44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131"/>
              <a:buFont typeface="Arial"/>
              <a:buNone/>
            </a:pPr>
            <a:r>
              <a:rPr lang="en" sz="1520"/>
              <a:t>TASK 2 : For Gary to understand the data have generated a series of temporal plots where he can get an overview of the overall crime happened in Baltimore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788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994">
                <a:solidFill>
                  <a:schemeClr val="dk1"/>
                </a:solidFill>
              </a:rPr>
              <a:t>For Gary’s reference we have added included the snippets of the series of plots where he can get the overview of the data</a:t>
            </a:r>
            <a:endParaRPr sz="499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575"/>
            <a:ext cx="6930105" cy="31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633300" y="3530900"/>
            <a:ext cx="15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graph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Snippets of the Task 2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6524"/>
            <a:ext cx="6766201" cy="287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44625" y="3770125"/>
            <a:ext cx="8520600" cy="8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By using the above snippets Gary can able to know the no of incidents happened in the baltimore where he can also able to get a clear overview on the no of of incidents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00" y="0"/>
            <a:ext cx="8244676" cy="36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snippet Gary can able to know the crime type frequency to know the no of incidents happened.</a:t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11"/>
              <a:t>Task 3 In this task we have show to gary the </a:t>
            </a:r>
            <a:r>
              <a:rPr lang="en" sz="1911"/>
              <a:t>geospatial</a:t>
            </a:r>
            <a:r>
              <a:rPr lang="en" sz="1911"/>
              <a:t> </a:t>
            </a:r>
            <a:r>
              <a:rPr lang="en" sz="1911"/>
              <a:t>data based on the crime type</a:t>
            </a:r>
            <a:r>
              <a:rPr lang="en"/>
              <a:t> 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350" y="1964325"/>
            <a:ext cx="6274444" cy="30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task officer can able to understand the year to year </a:t>
            </a:r>
            <a:r>
              <a:rPr lang="en"/>
              <a:t>month</a:t>
            </a:r>
            <a:r>
              <a:rPr lang="en"/>
              <a:t> to month and day to day types of crimes that are being happend in the city.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types of series plots can help the officer in the solving the crime very easily and able to gather information very quickly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next slide i have added the output of the snippets.</a:t>
            </a:r>
            <a:endParaRPr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Task 4 In this task for Gary we have to create a series of plots where he can crime type distribution based on the year to year, monthly to monthly and day to day.</a:t>
            </a:r>
            <a:endParaRPr sz="15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