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7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1" r:id="rId18"/>
    <p:sldId id="269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4" autoAdjust="0"/>
    <p:restoredTop sz="84601" autoAdjust="0"/>
  </p:normalViewPr>
  <p:slideViewPr>
    <p:cSldViewPr snapToGrid="0">
      <p:cViewPr varScale="1">
        <p:scale>
          <a:sx n="61" d="100"/>
          <a:sy n="61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03E56-13A4-4BF8-9A0F-5A93735F728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6BA34-CA4E-480C-8E6B-53174B9E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6BA34-CA4E-480C-8E6B-53174B9EE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6BA34-CA4E-480C-8E6B-53174B9EE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Back4App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open source backend that uses Parse framework and helps developers build scalable and extensible applications at a much more rapid 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6BA34-CA4E-480C-8E6B-53174B9EE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5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6E26-9B84-408A-AC26-39BC0291A6B7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4974-AD42-4535-9FE6-5149928453B7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BF68-81DA-47A3-9DB9-4CDF8B69D9EA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44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4A84-16AF-4CDF-AF91-0263D8837DA7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D303-C7DA-4AAE-A5CF-A58D24283900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34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8FB1-3E00-4A95-9BA1-C428A51D3E8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AEA3-6075-446A-B0A9-F456D558A6B2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0E65-F3E0-4852-8504-C6FB16ED2BF7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131-355F-47A6-BA11-5D86CFFEA87D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093200" y="6181725"/>
            <a:ext cx="44450" cy="46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6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EEFB-C9AE-4A77-812A-4F21C9EF6279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8FA8-B792-4148-A026-48DD382B0B38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8D0B-180B-4132-8B22-8530D70DCFCB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B6AB-4C2B-4177-BDA4-62C7E76A79B1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D1-441A-4EA7-A55C-37AB00F67857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A377-06B4-4ECC-8080-9ABCDC01156A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F058-75CD-4D26-8FFE-41EE9A8AA415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B2D3-7B52-413D-AA5E-3D5F2208E3D6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EA30E5-9FD3-4BF8-9600-EC3BAE16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BsoLYhv3nQ&amp;t=231s" TargetMode="External"/><Relationship Id="rId4" Type="http://schemas.openxmlformats.org/officeDocument/2006/relationships/hyperlink" Target="https://dashboard.back4app.com/apidocs/6BESRIXh37rQXA8iFQN1TiRi6P5EJDznxfqg8MEm#introductio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janabaswa/MEDPHARM3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17CA-A11B-40F8-B707-629E1A03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8817" y="2959382"/>
            <a:ext cx="4876799" cy="1424410"/>
          </a:xfrm>
        </p:spPr>
        <p:txBody>
          <a:bodyPr anchor="b">
            <a:normAutofit fontScale="90000"/>
          </a:bodyPr>
          <a:lstStyle/>
          <a:p>
            <a:r>
              <a:rPr lang="en-US" sz="5600" dirty="0">
                <a:solidFill>
                  <a:srgbClr val="1B1B1B"/>
                </a:solidFill>
              </a:rPr>
              <a:t>MEDPHARM360</a:t>
            </a:r>
            <a:br>
              <a:rPr lang="en-US" sz="4600" dirty="0">
                <a:solidFill>
                  <a:srgbClr val="1B1B1B"/>
                </a:solidFill>
              </a:rPr>
            </a:br>
            <a:endParaRPr lang="en-US" sz="4600" dirty="0">
              <a:solidFill>
                <a:srgbClr val="1B1B1B"/>
              </a:solidFill>
            </a:endParaRP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1E07EEE0-E06C-423B-B3B4-45547C670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r="287" b="8"/>
          <a:stretch/>
        </p:blipFill>
        <p:spPr>
          <a:xfrm>
            <a:off x="1391478" y="2316453"/>
            <a:ext cx="2067339" cy="206733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5036039" y="3860572"/>
            <a:ext cx="236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B1B1B"/>
                </a:solidFill>
              </a:rPr>
              <a:t>Team-06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37E2-E974-455B-8A50-AF3A97B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Availability and Patient Health Record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C611AC-C458-484C-A659-868BEC778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17" y="2028935"/>
            <a:ext cx="2309481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55DC1-2E42-4E06-AA5E-ABB7A5CF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54" y="2028935"/>
            <a:ext cx="2309481" cy="3870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40A40F-B867-4FB3-90C3-9646CE5F6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991" y="2028934"/>
            <a:ext cx="2303075" cy="3870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Vamshi </a:t>
            </a:r>
            <a:r>
              <a:rPr lang="en-US" dirty="0" err="1"/>
              <a:t>yedalla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009A-3586-4D5D-A784-E61A5B4D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Patient Appointment Confirmation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0BA4C-8A84-4FA6-A3F5-2CFCB2428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434" y="1930400"/>
            <a:ext cx="2308461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949EE-2BFC-405B-88C3-0354AA15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67" y="1930400"/>
            <a:ext cx="2308461" cy="3861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Jaswanthi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00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2065-A9BA-4321-84F5-8634A0C8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Appointment Confirmation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5F861-3488-464E-9BE1-AF343E6C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620" y="1930400"/>
            <a:ext cx="2313830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60867-E597-4526-9D85-034B809F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50" y="1930400"/>
            <a:ext cx="2313830" cy="3904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Jaswanthi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380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84E9-6206-4787-8323-B2BE698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Health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20E39-1312-4118-9254-1469E4FD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4" y="1971412"/>
            <a:ext cx="2443096" cy="406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9EA07-B53F-4057-B27D-563B785E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8" y="1930400"/>
            <a:ext cx="2443096" cy="4134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Jaswanthi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696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D4B-E36A-4125-B1E6-6CF16451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649C2-BBC9-49A5-94D7-E8CC30DB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35" y="1906610"/>
            <a:ext cx="2551365" cy="4270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E3EA8-321D-446D-A48B-070CF90C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06610"/>
            <a:ext cx="2551365" cy="4293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C8DE3-5163-48F7-B28F-08BC2478D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993" y="1882819"/>
            <a:ext cx="2551366" cy="42939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Jaswanthi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92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340B-9B7F-4D9C-809F-3CC6C99F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2C8-2DBE-47CC-8D59-E6D324E3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/>
          <a:lstStyle/>
          <a:p>
            <a:r>
              <a:rPr lang="en-US" sz="2000" dirty="0"/>
              <a:t>Framing Idea</a:t>
            </a:r>
          </a:p>
          <a:p>
            <a:r>
              <a:rPr lang="en-US" sz="2000" dirty="0"/>
              <a:t>Understanding and implementing Cloud Database Back4App</a:t>
            </a:r>
          </a:p>
          <a:p>
            <a:r>
              <a:rPr lang="en-US" sz="2000" dirty="0"/>
              <a:t>Signup and Login Functionality</a:t>
            </a:r>
          </a:p>
          <a:p>
            <a:r>
              <a:rPr lang="en-US" sz="2000" dirty="0"/>
              <a:t>Reflecting the selected doctor available dates on patient</a:t>
            </a:r>
          </a:p>
          <a:p>
            <a:r>
              <a:rPr lang="en-US" sz="2000" dirty="0"/>
              <a:t>Storing the health records entered by patients in the database</a:t>
            </a:r>
          </a:p>
          <a:p>
            <a:r>
              <a:rPr lang="en-US" sz="2000" dirty="0"/>
              <a:t>Retrieving data from database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600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910D-03D3-4A56-B56B-2B1B2856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4846"/>
            <a:ext cx="8596668" cy="715554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AB22-8178-42A9-8662-184BBC32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Sending appointment confirmation number to their connected mobile device and given email address</a:t>
            </a:r>
          </a:p>
          <a:p>
            <a:r>
              <a:rPr lang="en-US" sz="2000" dirty="0"/>
              <a:t>Logout and forgot password options</a:t>
            </a:r>
          </a:p>
          <a:p>
            <a:r>
              <a:rPr lang="en-US" sz="2000" dirty="0"/>
              <a:t>Uploading the health record by the patient instead of entering all the details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521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8720"/>
            <a:ext cx="8596668" cy="74168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App helps doctors and Patients in either way.</a:t>
            </a:r>
          </a:p>
          <a:p>
            <a:r>
              <a:rPr lang="en-US" sz="2000" dirty="0"/>
              <a:t> Doctors use this Application to look at the Patients Previous History </a:t>
            </a:r>
          </a:p>
          <a:p>
            <a:r>
              <a:rPr lang="en-US" sz="2000" dirty="0"/>
              <a:t>Patients use this Application to book the appointment at doctor and also can view their Health Record.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848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4580-8F92-4142-A1CE-1734B34F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0789"/>
            <a:ext cx="8596668" cy="749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B2BC-11C4-4905-81D2-0CF122C9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https://developer.android.com/</a:t>
            </a:r>
            <a:endParaRPr lang="en-US" dirty="0"/>
          </a:p>
          <a:p>
            <a:r>
              <a:rPr lang="en-US" dirty="0">
                <a:hlinkClick r:id="rId4"/>
              </a:rPr>
              <a:t>https://dashboard.back4app.com/apidocs/6BESRIXh37rQXA8iFQN1TiRi6P5EJDznxfqg8MEm#introduction</a:t>
            </a:r>
            <a:endParaRPr lang="en-US" dirty="0"/>
          </a:p>
          <a:p>
            <a:r>
              <a:rPr lang="en-US" dirty="0">
                <a:hlinkClick r:id="rId2"/>
              </a:rPr>
              <a:t>https://stackoverflow.com/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https://www.youtube.com/watch?v=JBsoLYhv3nQ&amp;t=231s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437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77D-BA91-4E32-B4D3-48C852AE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28A-5BB3-4D2B-A265-F1577A2D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2" y="3114261"/>
            <a:ext cx="5100615" cy="1550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chemeClr val="tx1"/>
                </a:solidFill>
              </a:rPr>
              <a:t>Any Queries</a:t>
            </a:r>
          </a:p>
        </p:txBody>
      </p:sp>
      <p:pic>
        <p:nvPicPr>
          <p:cNvPr id="2050" name="Picture 2" descr="Image result for any queries images">
            <a:extLst>
              <a:ext uri="{FF2B5EF4-FFF2-40B4-BE49-F238E27FC236}">
                <a16:creationId xmlns:a16="http://schemas.microsoft.com/office/drawing/2014/main" id="{8918AAC7-27BA-499B-A688-5C9BDDB3B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65" y="2182913"/>
            <a:ext cx="3340997" cy="334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F1FE-D19E-4024-BF80-27CB3DC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41BC-CDC8-488E-B8BF-BA79D0BE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5475"/>
            <a:ext cx="9603135" cy="2952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43" y="1609181"/>
            <a:ext cx="1789613" cy="257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1725" y="2014200"/>
            <a:ext cx="2577738" cy="1767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47" y="1609180"/>
            <a:ext cx="1767704" cy="2577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64" y="1609180"/>
            <a:ext cx="1767705" cy="2577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A36780-0415-4C96-9516-D5137DA34BEE}"/>
              </a:ext>
            </a:extLst>
          </p:cNvPr>
          <p:cNvSpPr txBox="1"/>
          <p:nvPr/>
        </p:nvSpPr>
        <p:spPr>
          <a:xfrm>
            <a:off x="998410" y="4440011"/>
            <a:ext cx="183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Sanjana</a:t>
            </a:r>
          </a:p>
          <a:p>
            <a:r>
              <a:rPr lang="en-US" dirty="0"/>
              <a:t>Baswapuram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62D10-FDC7-44EC-ADE9-CDD1244BAB1B}"/>
              </a:ext>
            </a:extLst>
          </p:cNvPr>
          <p:cNvSpPr/>
          <p:nvPr/>
        </p:nvSpPr>
        <p:spPr>
          <a:xfrm>
            <a:off x="3178002" y="4450624"/>
            <a:ext cx="1772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Harshavardhan Reddy Bollam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B1DDC-7E23-4AB9-A112-C8C00180CF19}"/>
              </a:ext>
            </a:extLst>
          </p:cNvPr>
          <p:cNvSpPr/>
          <p:nvPr/>
        </p:nvSpPr>
        <p:spPr>
          <a:xfrm>
            <a:off x="5510612" y="4451156"/>
            <a:ext cx="1772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Jaswanthi Nannuru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58484-85D6-4B44-8695-0206EA56F933}"/>
              </a:ext>
            </a:extLst>
          </p:cNvPr>
          <p:cNvSpPr/>
          <p:nvPr/>
        </p:nvSpPr>
        <p:spPr>
          <a:xfrm>
            <a:off x="7624107" y="4440010"/>
            <a:ext cx="1772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Vamshikrishna Reddy Yedalla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787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2FE3-40C9-4725-99BF-837B48D6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35" y="2650435"/>
            <a:ext cx="8226867" cy="2928729"/>
          </a:xfrm>
        </p:spPr>
        <p:txBody>
          <a:bodyPr>
            <a:normAutofit/>
          </a:bodyPr>
          <a:lstStyle/>
          <a:p>
            <a:r>
              <a:rPr lang="en-US" sz="6000" dirty="0"/>
              <a:t>DEMO</a:t>
            </a:r>
            <a:br>
              <a:rPr lang="en-US" sz="6000" dirty="0"/>
            </a:br>
            <a:r>
              <a:rPr lang="en-US" sz="2000" dirty="0"/>
              <a:t>Repository Link: 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https://github.com/sanjanabaswa/MEDPHARM360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7325" y="6005342"/>
            <a:ext cx="210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Sanjana and Jaswanthi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DA15-0D02-43AE-B56C-64B4F790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1154"/>
            <a:ext cx="8596668" cy="822960"/>
          </a:xfrm>
        </p:spPr>
        <p:txBody>
          <a:bodyPr/>
          <a:lstStyle/>
          <a:p>
            <a:r>
              <a:rPr lang="en-US" dirty="0"/>
              <a:t>Introduction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D1FF-06B0-4414-8A65-1DA780B4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49991" cy="3880773"/>
          </a:xfrm>
        </p:spPr>
        <p:txBody>
          <a:bodyPr/>
          <a:lstStyle/>
          <a:p>
            <a:r>
              <a:rPr lang="en-US" sz="2000" dirty="0"/>
              <a:t>It is difficult for patients to go initially to hospitals in a busy life instead, they </a:t>
            </a:r>
            <a:br>
              <a:rPr lang="en-US" sz="2000" dirty="0"/>
            </a:br>
            <a:r>
              <a:rPr lang="en-US" sz="2000" dirty="0"/>
              <a:t>can make an appointment to see the doctor.</a:t>
            </a:r>
          </a:p>
          <a:p>
            <a:r>
              <a:rPr lang="en-US" sz="2000" dirty="0"/>
              <a:t>Doctors may not be available at times, so patients can search other doctors again.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Harsha Bollam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49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2612-97ED-4134-BB75-4797C65F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0970"/>
            <a:ext cx="8596668" cy="689429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4606-982C-42D4-BC57-12DD5F8C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Booking an online doctor's appointment could make it easy and best for all patients to  know the availability of doctors.</a:t>
            </a:r>
          </a:p>
          <a:p>
            <a:r>
              <a:rPr lang="en-US" sz="2000" dirty="0"/>
              <a:t>MEDPHARM360, an android application is designed in such a way that, by looking at all available doctors, patients can book the appointment at their time.</a:t>
            </a:r>
          </a:p>
          <a:p>
            <a:r>
              <a:rPr lang="en-US" sz="2000" dirty="0"/>
              <a:t>Not only can patients book their doctor's appointments and they can also store their </a:t>
            </a:r>
            <a:br>
              <a:rPr lang="en-US" sz="2000" dirty="0"/>
            </a:br>
            <a:r>
              <a:rPr lang="en-US" sz="2000" dirty="0"/>
              <a:t>doctor's health records.</a:t>
            </a:r>
          </a:p>
          <a:p>
            <a:r>
              <a:rPr lang="en-US" sz="2000" dirty="0"/>
              <a:t>Health records could help patients and doctors tell them how they had their health </a:t>
            </a:r>
            <a:br>
              <a:rPr lang="en-US" sz="2000" dirty="0"/>
            </a:br>
            <a:r>
              <a:rPr lang="en-US" sz="2000" dirty="0"/>
              <a:t>report and what were all the medications that different doctors had told 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Harsha Bollam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74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DD4E-9AFF-45D9-ABCE-00F4A108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Completion Status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E9A6B1-5FF5-4CE1-9D90-B414BA277D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819154"/>
              </p:ext>
            </p:extLst>
          </p:nvPr>
        </p:nvGraphicFramePr>
        <p:xfrm>
          <a:off x="781878" y="1457739"/>
          <a:ext cx="7765774" cy="477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6348">
                  <a:extLst>
                    <a:ext uri="{9D8B030D-6E8A-4147-A177-3AD203B41FA5}">
                      <a16:colId xmlns:a16="http://schemas.microsoft.com/office/drawing/2014/main" val="2666722437"/>
                    </a:ext>
                  </a:extLst>
                </a:gridCol>
                <a:gridCol w="3019426">
                  <a:extLst>
                    <a:ext uri="{9D8B030D-6E8A-4147-A177-3AD203B41FA5}">
                      <a16:colId xmlns:a16="http://schemas.microsoft.com/office/drawing/2014/main" val="3463290494"/>
                    </a:ext>
                  </a:extLst>
                </a:gridCol>
              </a:tblGrid>
              <a:tr h="353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Status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000470"/>
                  </a:ext>
                </a:extLst>
              </a:tr>
              <a:tr h="3749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Doctors can select his available timings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472175"/>
                  </a:ext>
                </a:extLst>
              </a:tr>
              <a:tr h="7013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 can book the appointment at Doctors and get their confirmation 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997861"/>
                  </a:ext>
                </a:extLst>
              </a:tr>
              <a:tr h="5057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 can enter the health records data into the application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880920"/>
                  </a:ext>
                </a:extLst>
              </a:tr>
              <a:tr h="902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Doctors can look at the previous health records of their patients with the help of patients appointment confirmation number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166818"/>
                  </a:ext>
                </a:extLst>
              </a:tr>
              <a:tr h="4473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Signup Functionality – New Doctor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371257"/>
                  </a:ext>
                </a:extLst>
              </a:tr>
              <a:tr h="4473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Signup Functionality – New Patient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65660"/>
                  </a:ext>
                </a:extLst>
              </a:tr>
              <a:tr h="445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Functionality - Doctor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923450"/>
                  </a:ext>
                </a:extLst>
              </a:tr>
              <a:tr h="445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Logout Functionality - Patient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0919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Harsha Bollam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455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86B3-8256-43FF-8734-71D952CB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3834"/>
            <a:ext cx="8596668" cy="1320800"/>
          </a:xfrm>
        </p:spPr>
        <p:txBody>
          <a:bodyPr/>
          <a:lstStyle/>
          <a:p>
            <a:r>
              <a:rPr lang="en-US" dirty="0"/>
              <a:t>Mobile Backend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C21E-14D1-40CA-A0A0-B5EFE1B4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3983"/>
            <a:ext cx="8596668" cy="3417433"/>
          </a:xfrm>
        </p:spPr>
        <p:txBody>
          <a:bodyPr/>
          <a:lstStyle/>
          <a:p>
            <a:pPr algn="just"/>
            <a:r>
              <a:rPr lang="en-US" sz="2000" dirty="0"/>
              <a:t>Persistent Storage: Back4App</a:t>
            </a:r>
          </a:p>
          <a:p>
            <a:pPr algn="just"/>
            <a:r>
              <a:rPr lang="en-US" sz="2000" dirty="0"/>
              <a:t>We have used the Back4App as cloud database to store the doctors and patients credentials</a:t>
            </a:r>
          </a:p>
          <a:p>
            <a:pPr algn="just"/>
            <a:r>
              <a:rPr lang="en-US" sz="2000" dirty="0"/>
              <a:t>We used Back4App to store the Health Records data entered by the Patients.</a:t>
            </a:r>
          </a:p>
          <a:p>
            <a:pPr algn="just"/>
            <a:r>
              <a:rPr lang="en-US" sz="2000" dirty="0"/>
              <a:t>We used Back4App where Doctor can retrieve all the health records of his patients which are entered by him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ack4app">
            <a:extLst>
              <a:ext uri="{FF2B5EF4-FFF2-40B4-BE49-F238E27FC236}">
                <a16:creationId xmlns:a16="http://schemas.microsoft.com/office/drawing/2014/main" id="{294BE3FD-8F7F-4F32-813D-ED622D83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04" y="1210365"/>
            <a:ext cx="1736035" cy="16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Harsha Bollam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817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6776-705B-4F76-A23B-6B0CBE98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 Used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AD45-2486-44D3-8729-57EE549C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50505"/>
            <a:ext cx="5246388" cy="449085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are using android API version of 6.0-API 23 in GENY MOTION.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Nexus 5X.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size of the layout is 1080x1920 with a density of 420.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CC330-9A63-4107-BF22-2D9A1A97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79" y="609600"/>
            <a:ext cx="2764393" cy="5082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Vamshi </a:t>
            </a:r>
            <a:r>
              <a:rPr lang="en-US" dirty="0" err="1"/>
              <a:t>yedalla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55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0B4-B7A5-4569-935C-2111A043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0E395-B952-4E4E-B8F4-D3DCFF78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809" y="1270000"/>
            <a:ext cx="3225718" cy="4825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Vamshi </a:t>
            </a:r>
            <a:r>
              <a:rPr lang="en-US" dirty="0" err="1"/>
              <a:t>yedalla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100" smtClean="0"/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065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51C5-FE6B-48E1-9BF9-8F201912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3F56E-F02B-44EF-BF68-2CE96C29E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057" y="1463523"/>
            <a:ext cx="2329943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EA3BB-DEE0-4FE8-8B25-D089FB48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68" y="1463523"/>
            <a:ext cx="2329944" cy="3942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BE65EB-33D3-49F4-8525-9B7139C57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35" y="1463523"/>
            <a:ext cx="2329944" cy="3910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7325" y="6005342"/>
            <a:ext cx="21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Vamshi </a:t>
            </a:r>
            <a:r>
              <a:rPr lang="en-US" dirty="0" err="1"/>
              <a:t>yedalla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30E5-9FD3-4BF8-9600-EC3BAE162BDF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5137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434</Words>
  <Application>Microsoft Office PowerPoint</Application>
  <PresentationFormat>Widescreen</PresentationFormat>
  <Paragraphs>123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 3</vt:lpstr>
      <vt:lpstr>Facet</vt:lpstr>
      <vt:lpstr>MEDPHARM360 </vt:lpstr>
      <vt:lpstr>Team Members</vt:lpstr>
      <vt:lpstr>Introduction to the problem</vt:lpstr>
      <vt:lpstr>Proposed Solution</vt:lpstr>
      <vt:lpstr>Features and Completion Status</vt:lpstr>
      <vt:lpstr>Mobile Backend Services</vt:lpstr>
      <vt:lpstr>API’s Used for this project</vt:lpstr>
      <vt:lpstr>Main Page </vt:lpstr>
      <vt:lpstr>Signup Pages</vt:lpstr>
      <vt:lpstr>Doctor Availability and Patient Health Record Pages</vt:lpstr>
      <vt:lpstr>Patient Appointment Confirmation</vt:lpstr>
      <vt:lpstr>Patient Appointment Confirmation</vt:lpstr>
      <vt:lpstr>Patients Health Records</vt:lpstr>
      <vt:lpstr>Error Messages</vt:lpstr>
      <vt:lpstr>Problems Faced</vt:lpstr>
      <vt:lpstr>Future Improvements</vt:lpstr>
      <vt:lpstr>Conclusion</vt:lpstr>
      <vt:lpstr>References</vt:lpstr>
      <vt:lpstr>Thankyou!</vt:lpstr>
      <vt:lpstr>DEMO Repository Link: https://github.com/sanjanabaswa/MEDPHARM360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MEDPHARM360</dc:title>
  <dc:creator>Nannuru,Jaswanthi</dc:creator>
  <cp:lastModifiedBy>Nannuru,Jaswanthi</cp:lastModifiedBy>
  <cp:revision>40</cp:revision>
  <dcterms:created xsi:type="dcterms:W3CDTF">2019-12-05T01:07:01Z</dcterms:created>
  <dcterms:modified xsi:type="dcterms:W3CDTF">2019-12-08T05:38:47Z</dcterms:modified>
</cp:coreProperties>
</file>