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obster"/>
      <p:regular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EB Garamond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Medium-bold.fntdata"/><Relationship Id="rId11" Type="http://schemas.openxmlformats.org/officeDocument/2006/relationships/slide" Target="slides/slide5.xml"/><Relationship Id="rId22" Type="http://schemas.openxmlformats.org/officeDocument/2006/relationships/font" Target="fonts/EBGaramondMedium-boldItalic.fntdata"/><Relationship Id="rId10" Type="http://schemas.openxmlformats.org/officeDocument/2006/relationships/slide" Target="slides/slide4.xml"/><Relationship Id="rId21" Type="http://schemas.openxmlformats.org/officeDocument/2006/relationships/font" Target="fonts/EBGaramond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EBGaramondMedium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f3a05978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cf3a05978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f3a05978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cf3a05978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" name="Google Shape;147;g7cf3a05978_2_91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48" name="Google Shape;148;g7cf3a05978_2_9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f3a0597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7cf3a0597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g7cf3a05978_0_1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59" name="Google Shape;159;g7cf3a05978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f3a0597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cf3a059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g7cf3a05978_0_26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70" name="Google Shape;170;g7cf3a05978_0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f3a05978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7cf3a0597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Google Shape;181;g7cf3a05978_0_35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82" name="Google Shape;182;g7cf3a05978_0_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09252ed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8309252e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g8309252ede_0_0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96" name="Google Shape;196;g8309252ede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f3a0597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7cf3a0597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g7cf3a05978_0_10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208" name="Google Shape;208;g7cf3a05978_0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74750" y="442170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rmal">
  <p:cSld name="1_Norm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04800" y="209550"/>
            <a:ext cx="8229600" cy="4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6F89"/>
              </a:buClr>
              <a:buSzPts val="2800"/>
              <a:buFont typeface="Avenir"/>
              <a:buNone/>
              <a:defRPr b="1" sz="2800">
                <a:solidFill>
                  <a:srgbClr val="526F8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4800" y="895351"/>
            <a:ext cx="8229600" cy="3622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984A4"/>
              </a:buClr>
              <a:buSzPts val="2000"/>
              <a:buChar char="•"/>
              <a:defRPr sz="20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800"/>
              <a:buChar char="•"/>
              <a:defRPr sz="18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600"/>
              <a:buChar char="•"/>
              <a:defRPr sz="16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400"/>
              <a:buChar char="•"/>
              <a:defRPr sz="14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2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305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15">
          <p15:clr>
            <a:srgbClr val="FBAE40"/>
          </p15:clr>
        </p15:guide>
        <p15:guide id="2" pos="24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9000" y="0"/>
            <a:ext cx="1905000" cy="8092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320550" y="431930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type="ctrTitle"/>
          </p:nvPr>
        </p:nvSpPr>
        <p:spPr>
          <a:xfrm>
            <a:off x="832675" y="3385000"/>
            <a:ext cx="50175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600"/>
              <a:t>Project Name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:-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Cars dataset</a:t>
            </a:r>
            <a:endParaRPr i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1" lang="en" sz="3300"/>
              <a:t>Student Name </a:t>
            </a:r>
            <a:r>
              <a:rPr i="1" lang="en" sz="3300">
                <a:latin typeface="Arial"/>
                <a:ea typeface="Arial"/>
                <a:cs typeface="Arial"/>
                <a:sym typeface="Arial"/>
              </a:rPr>
              <a:t>:- </a:t>
            </a:r>
            <a:r>
              <a:rPr i="1" lang="en" sz="2400">
                <a:latin typeface="Arial"/>
                <a:ea typeface="Arial"/>
                <a:cs typeface="Arial"/>
                <a:sym typeface="Arial"/>
              </a:rPr>
              <a:t>Jaswanth sai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41425" y="46536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2546251" y="1849953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844372" y="1745991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869085" y="0"/>
            <a:ext cx="4274915" cy="3044433"/>
          </a:xfrm>
          <a:custGeom>
            <a:rect b="b" l="l" r="r" t="t"/>
            <a:pathLst>
              <a:path extrusionOk="0" h="4059244" w="5699887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5850294" y="3394010"/>
            <a:ext cx="0" cy="130302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8278" y="3607484"/>
            <a:ext cx="1827621" cy="77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6150550" y="429945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01977" y="163514"/>
            <a:ext cx="8229600" cy="4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Name</a:t>
            </a:r>
            <a:endParaRPr b="0" sz="36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47510" y="1234869"/>
            <a:ext cx="4069266" cy="3622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Project Description :-</a:t>
            </a:r>
            <a:endParaRPr sz="3600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Finding the types of the car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companies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7" title="2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1600"/>
            <a:ext cx="3028950" cy="22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01977" y="163514"/>
            <a:ext cx="822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sz="3600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47510" y="1234869"/>
            <a:ext cx="40692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chemeClr val="dk1"/>
                </a:solidFill>
              </a:rPr>
              <a:t>Number of samples: 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chemeClr val="dk1"/>
                </a:solidFill>
              </a:rPr>
              <a:t>Number of features: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chemeClr val="dk1"/>
                </a:solidFill>
              </a:rPr>
              <a:t>Problem type: Classification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857000" y="1234875"/>
            <a:ext cx="22857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Calibri"/>
                <a:ea typeface="Calibri"/>
                <a:cs typeface="Calibri"/>
                <a:sym typeface="Calibri"/>
              </a:rPr>
              <a:t>120 samples</a:t>
            </a:r>
            <a:r>
              <a:rPr i="1" lang="en" sz="3000">
                <a:latin typeface="Calibri"/>
                <a:ea typeface="Calibri"/>
                <a:cs typeface="Calibri"/>
                <a:sym typeface="Calibri"/>
              </a:rPr>
              <a:t>   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Calibri"/>
                <a:ea typeface="Calibri"/>
                <a:cs typeface="Calibri"/>
                <a:sym typeface="Calibri"/>
              </a:rPr>
              <a:t>4 categories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8" title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88" y="23634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01977" y="163514"/>
            <a:ext cx="822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</a:t>
            </a:r>
            <a:endParaRPr b="0" sz="36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47502" y="1125150"/>
            <a:ext cx="34227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My AI did good performance on my dataset .</a:t>
            </a:r>
            <a:endParaRPr sz="2300">
              <a:solidFill>
                <a:schemeClr val="dk1"/>
              </a:solidFill>
            </a:endParaRPr>
          </a:p>
          <a:p>
            <a:pPr indent="0" lvl="0" marL="88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It gives 100% accuracy and it classifies the types of cars companies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875" y="284075"/>
            <a:ext cx="3623301" cy="21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450" y="2851575"/>
            <a:ext cx="3357551" cy="21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201977" y="163514"/>
            <a:ext cx="822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(Advanced Classes Only)</a:t>
            </a:r>
            <a:endParaRPr b="0" sz="3600"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4475" y="1234875"/>
            <a:ext cx="40692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3600">
                <a:solidFill>
                  <a:schemeClr val="dk1"/>
                </a:solidFill>
              </a:rPr>
              <a:t>Algorithm Description:-</a:t>
            </a:r>
            <a:endParaRPr sz="36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3000">
                <a:solidFill>
                  <a:schemeClr val="dk1"/>
                </a:solidFill>
              </a:rPr>
              <a:t>Image </a:t>
            </a:r>
            <a:endParaRPr sz="30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3000">
                <a:solidFill>
                  <a:schemeClr val="dk1"/>
                </a:solidFill>
              </a:rPr>
              <a:t>classification</a:t>
            </a:r>
            <a:endParaRPr sz="30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chemeClr val="dk1"/>
                </a:solidFill>
              </a:rPr>
              <a:t>Resnet(experimentally)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chemeClr val="dk1"/>
                </a:solidFill>
              </a:rPr>
              <a:t>MobilenetV2(used)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675" y="1526950"/>
            <a:ext cx="2285700" cy="26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400" y="2571750"/>
            <a:ext cx="2408774" cy="23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3120925" y="835525"/>
            <a:ext cx="384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Resnet(experimentally)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6844600" y="1567825"/>
            <a:ext cx="22857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MobilenetV2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(used)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201977" y="163514"/>
            <a:ext cx="822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Tuning </a:t>
            </a:r>
            <a:endParaRPr b="0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(Advanced Classes Only)</a:t>
            </a:r>
            <a:endParaRPr b="0" sz="3600"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47500" y="977800"/>
            <a:ext cx="37149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tuned my algorithm by creating and running the code 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used Hyper parameters like RESNET and MOBILENETv2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Epoch == 20</a:t>
            </a:r>
            <a:endParaRPr sz="17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Learning rate == 0.001</a:t>
            </a:r>
            <a:endParaRPr sz="17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Optimizer == optimizer adam</a:t>
            </a:r>
            <a:endParaRPr sz="17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there gives the best result in the mobilenetV2</a:t>
            </a:r>
            <a:r>
              <a:rPr lang="en" sz="13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.</a:t>
            </a:r>
            <a:endParaRPr sz="13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450" y="2357450"/>
            <a:ext cx="1955074" cy="25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525" y="93750"/>
            <a:ext cx="2051925" cy="291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1875200" y="1848425"/>
            <a:ext cx="601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72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