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pectra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32FE83-4BD4-4D0C-A62D-DC1FBAE28BA7}">
  <a:tblStyle styleId="{1532FE83-4BD4-4D0C-A62D-DC1FBAE28B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pectral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pectral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pectral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7aed2731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7aed2731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7aed273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7aed273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7aed273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7aed273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7aed2731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7aed273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7aed273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7aed273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7aed273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7aed273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7aed273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7aed273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7aed273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7aed273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7aed2731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7aed273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25" y="3703150"/>
            <a:ext cx="2415075" cy="1275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1844350" y="30909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{1532FE83-4BD4-4D0C-A62D-DC1FBAE28BA7}</a:tableStyleId>
              </a:tblPr>
              <a:tblGrid>
                <a:gridCol w="908675"/>
                <a:gridCol w="909325"/>
                <a:gridCol w="908675"/>
                <a:gridCol w="909325"/>
                <a:gridCol w="909950"/>
                <a:gridCol w="909325"/>
              </a:tblGrid>
              <a:tr h="12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ARNOULD Émilie</a:t>
                      </a:r>
                      <a:endParaRPr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BRISSET Joachim</a:t>
                      </a:r>
                      <a:endParaRPr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HOPSORE Théo</a:t>
                      </a:r>
                      <a:endParaRPr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</a:tr>
              <a:tr h="2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MONTAIGNE Adrien</a:t>
                      </a:r>
                      <a:endParaRPr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PETITCLAIR Axel</a:t>
                      </a:r>
                      <a:endParaRPr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7101575" y="4424600"/>
            <a:ext cx="162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" sz="12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2022-2023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60450" y="409100"/>
            <a:ext cx="60231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Traitement du Signal</a:t>
            </a:r>
            <a:endParaRPr b="1" sz="24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Projet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fr" sz="36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Reconnaissance de musi</a:t>
            </a:r>
            <a:r>
              <a:rPr i="1" lang="fr" sz="36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406" l="0" r="0" t="416"/>
          <a:stretch/>
        </p:blipFill>
        <p:spPr>
          <a:xfrm>
            <a:off x="330589" y="609325"/>
            <a:ext cx="3533736" cy="33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975" y="664975"/>
            <a:ext cx="3975675" cy="33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30500" y="226350"/>
            <a:ext cx="27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 forest classifier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Language : Python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pectral"/>
              <a:buChar char="-"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Facile d’utilisation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-"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Portable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-"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Performant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-"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Nombreuse libraries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7319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Libraries</a:t>
            </a:r>
            <a:r>
              <a:rPr lang="fr">
                <a:latin typeface="Spectral"/>
                <a:ea typeface="Spectral"/>
                <a:cs typeface="Spectral"/>
                <a:sym typeface="Spectral"/>
              </a:rPr>
              <a:t> Python: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pectral"/>
              <a:buChar char="-"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NumPy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-"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LibROSA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-"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sklearn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-"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TensorFlow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-"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Pandas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-"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venv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78350" y="348025"/>
            <a:ext cx="29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Spectral"/>
                <a:ea typeface="Spectral"/>
                <a:cs typeface="Spectral"/>
                <a:sym typeface="Spectral"/>
              </a:rPr>
              <a:t>Le Dataset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08550" y="860875"/>
            <a:ext cx="742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avons choisi le dataset : GTZAN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Utilisé pour la classification de genre musicale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100 audios x 10 genres = 1000 audio (1.2Go)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notre projet nous </a:t>
            </a:r>
            <a:r>
              <a:rPr lang="fr"/>
              <a:t>n'utilisons</a:t>
            </a:r>
            <a:r>
              <a:rPr lang="fr"/>
              <a:t> que 3 genres pour </a:t>
            </a:r>
            <a:r>
              <a:rPr lang="fr"/>
              <a:t>simplifier</a:t>
            </a:r>
            <a:r>
              <a:rPr lang="fr"/>
              <a:t> les modèles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25" y="3171500"/>
            <a:ext cx="7005349" cy="6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546" y="391500"/>
            <a:ext cx="1875050" cy="19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Extraction des caractéristiques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5386" l="0" r="0" t="13733"/>
          <a:stretch/>
        </p:blipFill>
        <p:spPr>
          <a:xfrm>
            <a:off x="530825" y="2030625"/>
            <a:ext cx="45910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8941"/>
          <a:stretch/>
        </p:blipFill>
        <p:spPr>
          <a:xfrm>
            <a:off x="5000175" y="215000"/>
            <a:ext cx="3974050" cy="269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2077" l="0" r="0" t="3475"/>
          <a:stretch/>
        </p:blipFill>
        <p:spPr>
          <a:xfrm>
            <a:off x="5619675" y="2914500"/>
            <a:ext cx="2945115" cy="20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50" y="769550"/>
            <a:ext cx="4159025" cy="3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200" y="1251163"/>
            <a:ext cx="4032324" cy="264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Creation</a:t>
            </a:r>
            <a:r>
              <a:rPr lang="fr"/>
              <a:t> dataframe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library pandas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925" y="2170100"/>
            <a:ext cx="19621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456625"/>
            <a:ext cx="47148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2200"/>
            <a:ext cx="40862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7535" l="0" r="5240" t="9566"/>
          <a:stretch/>
        </p:blipFill>
        <p:spPr>
          <a:xfrm>
            <a:off x="195850" y="1186750"/>
            <a:ext cx="40957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82650" y="321950"/>
            <a:ext cx="35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SVM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350" y="795325"/>
            <a:ext cx="39338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7274" l="0" r="6252" t="12429"/>
          <a:stretch/>
        </p:blipFill>
        <p:spPr>
          <a:xfrm>
            <a:off x="343625" y="1186750"/>
            <a:ext cx="367665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434800" y="574025"/>
            <a:ext cx="29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KNN classifier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