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4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98FE-C5DC-4649-9C93-75D3B53DD2A6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0C0F-2BD1-47E9-8EDF-EA767EF50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0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0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8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6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2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9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674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nesta posição</dc:title>
  <dc:creator>Findmore</dc:creator>
  <cp:lastModifiedBy>Sandra Duarte</cp:lastModifiedBy>
  <cp:revision>79</cp:revision>
  <dcterms:created xsi:type="dcterms:W3CDTF">2013-12-06T12:23:19Z</dcterms:created>
  <dcterms:modified xsi:type="dcterms:W3CDTF">2015-02-06T18:49:08Z</dcterms:modified>
</cp:coreProperties>
</file>