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63" r:id="rId7"/>
    <p:sldId id="288" r:id="rId8"/>
    <p:sldId id="294" r:id="rId9"/>
    <p:sldId id="297" r:id="rId10"/>
    <p:sldId id="293" r:id="rId11"/>
    <p:sldId id="291" r:id="rId12"/>
    <p:sldId id="290" r:id="rId13"/>
    <p:sldId id="292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160" d="100"/>
          <a:sy n="160" d="100"/>
        </p:scale>
        <p:origin x="324" y="138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noProof="0" smtClean="0"/>
              <a:pPr/>
              <a:t>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  <a:br>
              <a:rPr lang="cs-CZ" noProof="0" dirty="0"/>
            </a:br>
            <a:endParaRPr lang="cs-CZ" noProof="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noProof="0" dirty="0"/>
              <a:t>Košvanec</a:t>
            </a:r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1247A-CDB2-BDB4-42F2-1D7911065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E30DA8E3-9A4B-8C4F-73D5-746F37BE8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BF44587-D14C-8F4B-A0CC-A902EA8C3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10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914DF08-F82A-323D-349D-8D371102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- </a:t>
            </a:r>
            <a:r>
              <a:rPr lang="cs-CZ" noProof="0" dirty="0" err="1"/>
              <a:t>Infrastructure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56E7A17-56E2-8929-1A45-B677A386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Co obsahuje:</a:t>
            </a:r>
          </a:p>
          <a:p>
            <a:pPr lvl="1">
              <a:spcAft>
                <a:spcPts val="600"/>
              </a:spcAft>
            </a:pPr>
            <a:r>
              <a:rPr lang="cs-CZ" noProof="0" dirty="0" err="1"/>
              <a:t>Persistance</a:t>
            </a:r>
            <a:r>
              <a:rPr lang="cs-CZ" noProof="0" dirty="0"/>
              <a:t> – </a:t>
            </a:r>
            <a:r>
              <a:rPr lang="cs-CZ" noProof="0" dirty="0" err="1"/>
              <a:t>PostgresSQL</a:t>
            </a:r>
            <a:r>
              <a:rPr lang="cs-CZ" noProof="0" dirty="0"/>
              <a:t>, MSSQL...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Externí služby – Emaily, Platby…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Implementace </a:t>
            </a:r>
            <a:r>
              <a:rPr lang="cs-CZ" dirty="0" err="1"/>
              <a:t>service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noProof="0" dirty="0" err="1"/>
              <a:t>Messaging</a:t>
            </a:r>
            <a:endParaRPr lang="cs-CZ" noProof="0" dirty="0"/>
          </a:p>
          <a:p>
            <a:pPr lvl="1">
              <a:spcAft>
                <a:spcPts val="600"/>
              </a:spcAft>
            </a:pPr>
            <a:r>
              <a:rPr lang="cs-CZ" dirty="0" err="1"/>
              <a:t>Logging</a:t>
            </a:r>
            <a:r>
              <a:rPr lang="cs-CZ" dirty="0"/>
              <a:t>, </a:t>
            </a:r>
            <a:r>
              <a:rPr lang="cs-CZ" dirty="0" err="1"/>
              <a:t>caching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i="1" noProof="0" dirty="0" err="1"/>
              <a:t>Dependenc</a:t>
            </a:r>
            <a:r>
              <a:rPr lang="cs-CZ" i="1" dirty="0"/>
              <a:t>y </a:t>
            </a:r>
            <a:r>
              <a:rPr lang="cs-CZ" i="1" dirty="0" err="1"/>
              <a:t>injection</a:t>
            </a:r>
            <a:r>
              <a:rPr lang="cs-CZ" i="1" dirty="0"/>
              <a:t>?</a:t>
            </a:r>
          </a:p>
          <a:p>
            <a:pPr lvl="1">
              <a:spcAft>
                <a:spcPts val="600"/>
              </a:spcAft>
            </a:pPr>
            <a:endParaRPr lang="cs-CZ" i="1" noProof="0" dirty="0"/>
          </a:p>
          <a:p>
            <a:pPr>
              <a:spcAft>
                <a:spcPts val="600"/>
              </a:spcAft>
            </a:pPr>
            <a:r>
              <a:rPr lang="cs-CZ" dirty="0"/>
              <a:t>Jednotlivé implementace, frameworky…</a:t>
            </a:r>
            <a:endParaRPr lang="cs-CZ" noProof="0" dirty="0"/>
          </a:p>
          <a:p>
            <a:pPr lvl="1">
              <a:spcAft>
                <a:spcPts val="600"/>
              </a:spcAft>
            </a:pPr>
            <a:endParaRPr lang="cs-CZ" noProof="0" dirty="0"/>
          </a:p>
          <a:p>
            <a:pPr lvl="1">
              <a:spcAft>
                <a:spcPts val="600"/>
              </a:spcAft>
            </a:pPr>
            <a:endParaRPr lang="cs-CZ" noProof="0" dirty="0"/>
          </a:p>
          <a:p>
            <a:pPr lvl="1"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C0B4D867-95DA-4C22-F37A-1A152595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09" y="1185862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CD774-D8A9-6500-CED4-6EFE4EEF3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B3C10AF-9EEA-F999-2C56-B7ED495D1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337EB89-5A01-9CB0-B89C-BE2DDBA19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24DD822-9180-4799-5771-D375433B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– </a:t>
            </a:r>
            <a:r>
              <a:rPr lang="cs-CZ" noProof="0" dirty="0" err="1"/>
              <a:t>Flow</a:t>
            </a:r>
            <a:endParaRPr lang="cs-CZ" noProof="0" dirty="0"/>
          </a:p>
        </p:txBody>
      </p:sp>
      <p:pic>
        <p:nvPicPr>
          <p:cNvPr id="8" name="Zástupný obsah 7" descr="Obsah obrázku kruh, text, diagram, Písmo&#10;&#10;Obsah generovaný pomocí AI může být nesprávný.">
            <a:extLst>
              <a:ext uri="{FF2B5EF4-FFF2-40B4-BE49-F238E27FC236}">
                <a16:creationId xmlns:a16="http://schemas.microsoft.com/office/drawing/2014/main" id="{097B66B0-9DF6-19B3-1E77-C52FE9B7C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47" y="1524694"/>
            <a:ext cx="4613306" cy="4613306"/>
          </a:xfrm>
        </p:spPr>
      </p:pic>
    </p:spTree>
    <p:extLst>
      <p:ext uri="{BB962C8B-B14F-4D97-AF65-F5344CB8AC3E}">
        <p14:creationId xmlns:p14="http://schemas.microsoft.com/office/powerpoint/2010/main" val="348432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C9D1E-92B2-E711-1380-5B674FC7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779CA46-5249-6E0D-8DC4-4837211D61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8FF0F4A-6F64-E3F6-6914-5459CC067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22DDD38-285F-801E-DFD1-92FADF4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– Host </a:t>
            </a:r>
            <a:r>
              <a:rPr lang="cs-CZ" noProof="0" dirty="0" err="1"/>
              <a:t>project</a:t>
            </a:r>
            <a:endParaRPr lang="cs-CZ" noProof="0" dirty="0"/>
          </a:p>
        </p:txBody>
      </p:sp>
      <p:pic>
        <p:nvPicPr>
          <p:cNvPr id="9" name="Zástupný obsah 8" descr="Obsah obrázku text, kruh, diagram, snímek obrazovky&#10;&#10;Obsah generovaný pomocí AI může být nesprávný.">
            <a:extLst>
              <a:ext uri="{FF2B5EF4-FFF2-40B4-BE49-F238E27FC236}">
                <a16:creationId xmlns:a16="http://schemas.microsoft.com/office/drawing/2014/main" id="{029DAAAC-D1EA-15B8-CEB6-9EA4889C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39" y="1369338"/>
            <a:ext cx="6936921" cy="4660899"/>
          </a:xfrm>
        </p:spPr>
      </p:pic>
    </p:spTree>
    <p:extLst>
      <p:ext uri="{BB962C8B-B14F-4D97-AF65-F5344CB8AC3E}">
        <p14:creationId xmlns:p14="http://schemas.microsoft.com/office/powerpoint/2010/main" val="150623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116A-9AA8-7724-23D8-478D8439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EE47F5F-1602-34E2-7EA7-8AECBFDF5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278D191-DF2E-D6B7-DC0E-F09716BD1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85D12AD-1921-6469-A8FD-DB0C302D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E85BB0C-EC3C-32F6-1D96-59A95F2E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2" name="Obrázek 11" descr="Obsah obrázku snímek obrazovky, text, Písmo, Obdélník&#10;&#10;Obsah generovaný pomocí AI může být nesprávný.">
            <a:extLst>
              <a:ext uri="{FF2B5EF4-FFF2-40B4-BE49-F238E27FC236}">
                <a16:creationId xmlns:a16="http://schemas.microsoft.com/office/drawing/2014/main" id="{FB7290C3-3FC6-0010-24F9-11765CFD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1" y="1769667"/>
            <a:ext cx="2240167" cy="1714615"/>
          </a:xfrm>
          <a:prstGeom prst="rect">
            <a:avLst/>
          </a:prstGeom>
        </p:spPr>
      </p:pic>
      <p:pic>
        <p:nvPicPr>
          <p:cNvPr id="10" name="Obrázek 9" descr="Obsah obrázku text, snímek obrazovky, Písmo, Obdélník&#10;&#10;Obsah generovaný pomocí AI může být nesprávný.">
            <a:extLst>
              <a:ext uri="{FF2B5EF4-FFF2-40B4-BE49-F238E27FC236}">
                <a16:creationId xmlns:a16="http://schemas.microsoft.com/office/drawing/2014/main" id="{E8BAB579-D9CB-7069-D475-919ABF37C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09" y="887972"/>
            <a:ext cx="2240168" cy="1714615"/>
          </a:xfrm>
          <a:prstGeom prst="rect">
            <a:avLst/>
          </a:prstGeom>
        </p:spPr>
      </p:pic>
      <p:pic>
        <p:nvPicPr>
          <p:cNvPr id="13" name="Obrázek 12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2CA92824-DF4F-700B-7E74-1BE5E5FA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37" y="724211"/>
            <a:ext cx="2240168" cy="1714615"/>
          </a:xfrm>
          <a:prstGeom prst="rect">
            <a:avLst/>
          </a:prstGeom>
        </p:spPr>
      </p:pic>
      <p:pic>
        <p:nvPicPr>
          <p:cNvPr id="8" name="Obrázek 7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91D73A48-42B1-79EF-848B-F7B1D5823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82" y="3996568"/>
            <a:ext cx="2042679" cy="1551313"/>
          </a:xfrm>
          <a:prstGeom prst="rect">
            <a:avLst/>
          </a:prstGeom>
        </p:spPr>
      </p:pic>
      <p:pic>
        <p:nvPicPr>
          <p:cNvPr id="5" name="Obrázek 4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0DB7A177-2DD9-6446-5837-37043D06C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17" y="2879161"/>
            <a:ext cx="2669876" cy="1655197"/>
          </a:xfrm>
          <a:prstGeom prst="rect">
            <a:avLst/>
          </a:prstGeom>
        </p:spPr>
      </p:pic>
      <p:pic>
        <p:nvPicPr>
          <p:cNvPr id="7" name="Obrázek 6" descr="Obsah obrázku snímek obrazovky, text, Písmo, Grafika&#10;&#10;Obsah generovaný pomocí AI může být nesprávný.">
            <a:extLst>
              <a:ext uri="{FF2B5EF4-FFF2-40B4-BE49-F238E27FC236}">
                <a16:creationId xmlns:a16="http://schemas.microsoft.com/office/drawing/2014/main" id="{10F65F40-F976-D806-E316-EE591F357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56" y="2955041"/>
            <a:ext cx="2669876" cy="1953818"/>
          </a:xfrm>
          <a:prstGeom prst="rect">
            <a:avLst/>
          </a:prstGeom>
        </p:spPr>
      </p:pic>
      <p:pic>
        <p:nvPicPr>
          <p:cNvPr id="6" name="Obrázek 5" descr="Obsah obrázku text, snímek obrazovky, nachový, Písmo&#10;&#10;Obsah generovaný pomocí AI může být nesprávný.">
            <a:extLst>
              <a:ext uri="{FF2B5EF4-FFF2-40B4-BE49-F238E27FC236}">
                <a16:creationId xmlns:a16="http://schemas.microsoft.com/office/drawing/2014/main" id="{EB5F3361-3DE3-EB22-C87D-1B49345A2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4" y="1383194"/>
            <a:ext cx="2223086" cy="1626856"/>
          </a:xfrm>
          <a:prstGeom prst="rect">
            <a:avLst/>
          </a:prstGeom>
        </p:spPr>
      </p:pic>
      <p:pic>
        <p:nvPicPr>
          <p:cNvPr id="11" name="Obrázek 10" descr="Obsah obrázku snímek obrazovky, text, Písmo, Obdélník&#10;&#10;Obsah generovaný pomocí AI může být nesprávný.">
            <a:extLst>
              <a:ext uri="{FF2B5EF4-FFF2-40B4-BE49-F238E27FC236}">
                <a16:creationId xmlns:a16="http://schemas.microsoft.com/office/drawing/2014/main" id="{78C68292-D4F8-8E97-9BC5-97E5EDF670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4" y="3799540"/>
            <a:ext cx="2357756" cy="17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985B-B833-4D16-F4F0-EAF6429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F738750-64BF-CC8A-36DC-F9CDD6AD5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8DFFA31-4CCD-BEAF-AE96-799F078DD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3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F08E464-B541-4914-2291-2099A4A4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 – </a:t>
            </a:r>
            <a:r>
              <a:rPr lang="cs-CZ" dirty="0"/>
              <a:t>Software Design</a:t>
            </a:r>
            <a:endParaRPr lang="cs-CZ" noProof="0" dirty="0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EEC9ACFC-F60F-85AA-CC9F-6A78F585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Přechod k finálnímu kroku před implementací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Znázornění jednotlivých </a:t>
            </a:r>
            <a:r>
              <a:rPr lang="cs-CZ" noProof="0" dirty="0" err="1"/>
              <a:t>bounded</a:t>
            </a:r>
            <a:r>
              <a:rPr lang="cs-CZ" noProof="0" dirty="0"/>
              <a:t> </a:t>
            </a:r>
            <a:r>
              <a:rPr lang="cs-CZ" noProof="0" dirty="0" err="1"/>
              <a:t>ko</a:t>
            </a:r>
            <a:r>
              <a:rPr lang="cs-CZ" dirty="0" err="1"/>
              <a:t>ntextů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noProof="0" dirty="0" err="1"/>
              <a:t>Micro</a:t>
            </a:r>
            <a:r>
              <a:rPr lang="cs-CZ" dirty="0"/>
              <a:t>-</a:t>
            </a:r>
            <a:r>
              <a:rPr lang="cs-CZ" dirty="0" err="1"/>
              <a:t>service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noProof="0" dirty="0"/>
              <a:t>Nové komponent</a:t>
            </a:r>
            <a:r>
              <a:rPr lang="cs-CZ" dirty="0"/>
              <a:t>y: </a:t>
            </a:r>
            <a:r>
              <a:rPr lang="cs-CZ" dirty="0" err="1"/>
              <a:t>Aggregate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2876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C3F9-C25C-822B-7601-4D9B6D183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A04A6CE-2427-E8E8-4E7F-488CB38E5B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86FC13D-FC7C-4CB6-2ED8-07ADFF25A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4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2F6467-23EF-A142-B4BA-2BCB4D74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 – </a:t>
            </a:r>
            <a:r>
              <a:rPr lang="cs-CZ" dirty="0"/>
              <a:t>Software Design</a:t>
            </a:r>
            <a:endParaRPr lang="cs-CZ" noProof="0" dirty="0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2639E881-4C98-9E6F-78C7-1C8EF6E6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cs-CZ" noProof="0" dirty="0"/>
          </a:p>
        </p:txBody>
      </p:sp>
      <p:pic>
        <p:nvPicPr>
          <p:cNvPr id="7" name="Obrázek 6" descr="Obsah obrázku snímek obrazovky, Písmo, text, Obdélník&#10;&#10;Obsah generovaný pomocí AI může být nesprávný.">
            <a:extLst>
              <a:ext uri="{FF2B5EF4-FFF2-40B4-BE49-F238E27FC236}">
                <a16:creationId xmlns:a16="http://schemas.microsoft.com/office/drawing/2014/main" id="{F0D5246B-E4A9-C0A5-AFC4-902934CC9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4" y="1745791"/>
            <a:ext cx="4239599" cy="23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811F-B689-E2CF-FE84-8300BD87D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A88D1A2-BC9B-52F2-122F-F2DC680A89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582B5CD-0F82-683E-13F0-989FEF859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5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0DB8500-C6A7-2005-0B17-957365A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865BA43-83B4-9E8B-BECC-65E66C93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Proč vznikla?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Udržitelnost: Oddělení Entit od DAL → určitá svoboda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Nezávislost infrastruktury: Změna DB/UI → změna pouze v nejvyšších vrstvách</a:t>
            </a:r>
          </a:p>
          <a:p>
            <a:pPr lvl="2">
              <a:spcAft>
                <a:spcPts val="600"/>
              </a:spcAft>
            </a:pPr>
            <a:r>
              <a:rPr lang="cs-CZ" dirty="0"/>
              <a:t>Udržitelnost + nezávislost → dopad na životnost aplikace, kdy je možné framework nebo UI nahradit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Testovatelnost</a:t>
            </a:r>
          </a:p>
          <a:p>
            <a:pPr lvl="1">
              <a:spcAft>
                <a:spcPts val="600"/>
              </a:spcAft>
            </a:pPr>
            <a:endParaRPr lang="cs-CZ" dirty="0"/>
          </a:p>
          <a:p>
            <a:pPr>
              <a:spcAft>
                <a:spcPts val="600"/>
              </a:spcAft>
            </a:pPr>
            <a:r>
              <a:rPr lang="cs-CZ" dirty="0"/>
              <a:t>Rozdíl oproti N-</a:t>
            </a:r>
            <a:r>
              <a:rPr lang="cs-CZ" dirty="0" err="1"/>
              <a:t>Layered</a:t>
            </a:r>
            <a:r>
              <a:rPr lang="cs-CZ" dirty="0"/>
              <a:t>:</a:t>
            </a:r>
          </a:p>
          <a:p>
            <a:pPr lvl="1">
              <a:spcAft>
                <a:spcPts val="600"/>
              </a:spcAft>
            </a:pPr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direction</a:t>
            </a:r>
            <a:r>
              <a:rPr lang="cs-CZ" dirty="0"/>
              <a:t>: PL → DAL x Směrem dovnitř</a:t>
            </a:r>
          </a:p>
          <a:p>
            <a:pPr lvl="1">
              <a:spcAft>
                <a:spcPts val="600"/>
              </a:spcAft>
            </a:pPr>
            <a:endParaRPr lang="cs-CZ" dirty="0"/>
          </a:p>
          <a:p>
            <a:pPr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7" name="Obrázek 6" descr="Obsah obrázku kresba, Grafika, umění, kreativita&#10;&#10;Obsah generovaný pomocí AI může být nesprávný.">
            <a:extLst>
              <a:ext uri="{FF2B5EF4-FFF2-40B4-BE49-F238E27FC236}">
                <a16:creationId xmlns:a16="http://schemas.microsoft.com/office/drawing/2014/main" id="{648ACF25-6D21-A324-A45E-58282995AA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07" y="476047"/>
            <a:ext cx="1571302" cy="16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3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DADD8-B09C-F808-E4A9-76DDE2EF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349535B-AA09-1DC7-CE8E-B4B18116A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75CCF30-A577-CAFC-73BD-F65021B72D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6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4E87CC7-E8FD-644A-7B73-890B98B0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A2C121AA-5D20-CF65-B4F1-64361B82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1518863"/>
            <a:ext cx="4486275" cy="4486275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3190E038-0398-3AC9-1A16-3A21D140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99AA5-164B-EA03-1DDA-3383DB962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D08B723-D60E-A5FA-6DBC-E272E1CD8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6D49A90-52F8-7AAA-A915-5BA04B0731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7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C0E60B7-3166-727A-6FB6-0FA97974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- </a:t>
            </a:r>
            <a:r>
              <a:rPr lang="cs-CZ" noProof="0" dirty="0" err="1"/>
              <a:t>Presentation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77CC5B4-703A-B873-C8DE-0EE68465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Co obsahuje:</a:t>
            </a:r>
          </a:p>
          <a:p>
            <a:pPr lvl="1">
              <a:spcAft>
                <a:spcPts val="600"/>
              </a:spcAft>
            </a:pPr>
            <a:r>
              <a:rPr lang="cs-CZ" noProof="0" dirty="0" err="1"/>
              <a:t>Controller</a:t>
            </a:r>
            <a:r>
              <a:rPr lang="cs-CZ" noProof="0" dirty="0"/>
              <a:t> - </a:t>
            </a:r>
            <a:r>
              <a:rPr lang="cs-CZ" noProof="0" dirty="0" err="1"/>
              <a:t>CartController</a:t>
            </a:r>
            <a:endParaRPr lang="cs-CZ" noProof="0" dirty="0"/>
          </a:p>
          <a:p>
            <a:pPr lvl="1">
              <a:spcAft>
                <a:spcPts val="600"/>
              </a:spcAft>
            </a:pPr>
            <a:r>
              <a:rPr lang="cs-CZ" dirty="0" err="1"/>
              <a:t>ViewModel</a:t>
            </a:r>
            <a:r>
              <a:rPr lang="cs-CZ" dirty="0"/>
              <a:t> – </a:t>
            </a:r>
            <a:r>
              <a:rPr lang="cs-CZ" dirty="0" err="1"/>
              <a:t>CartViewModel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dirty="0" err="1"/>
              <a:t>View</a:t>
            </a:r>
            <a:r>
              <a:rPr lang="cs-CZ" dirty="0"/>
              <a:t> - </a:t>
            </a:r>
            <a:r>
              <a:rPr lang="cs-CZ" dirty="0" err="1"/>
              <a:t>CartView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noProof="0" dirty="0" err="1"/>
              <a:t>Mapper</a:t>
            </a:r>
            <a:r>
              <a:rPr lang="cs-CZ" noProof="0" dirty="0"/>
              <a:t> - </a:t>
            </a:r>
            <a:r>
              <a:rPr lang="cs-CZ" noProof="0" dirty="0" err="1"/>
              <a:t>ShoppingCartMapper</a:t>
            </a:r>
            <a:endParaRPr lang="cs-CZ" noProof="0" dirty="0"/>
          </a:p>
          <a:p>
            <a:pPr lvl="1">
              <a:spcAft>
                <a:spcPts val="600"/>
              </a:spcAft>
            </a:pPr>
            <a:r>
              <a:rPr lang="cs-CZ" i="1" dirty="0" err="1"/>
              <a:t>Gateway</a:t>
            </a:r>
            <a:r>
              <a:rPr lang="cs-CZ" i="1" dirty="0"/>
              <a:t> (API adapter), </a:t>
            </a:r>
            <a:r>
              <a:rPr lang="en-US" i="1"/>
              <a:t>Startup</a:t>
            </a:r>
            <a:r>
              <a:rPr lang="cs-CZ"/>
              <a:t>…</a:t>
            </a:r>
            <a:endParaRPr lang="cs-CZ" dirty="0"/>
          </a:p>
          <a:p>
            <a:pPr lvl="1">
              <a:spcAft>
                <a:spcPts val="600"/>
              </a:spcAft>
            </a:pPr>
            <a:endParaRPr lang="cs-CZ" noProof="0" dirty="0"/>
          </a:p>
          <a:p>
            <a:pPr>
              <a:spcAft>
                <a:spcPts val="600"/>
              </a:spcAft>
            </a:pPr>
            <a:r>
              <a:rPr lang="cs-CZ" noProof="0" dirty="0"/>
              <a:t>UI / v</a:t>
            </a:r>
            <a:r>
              <a:rPr lang="cs-CZ" dirty="0" err="1"/>
              <a:t>ýstup</a:t>
            </a:r>
            <a:r>
              <a:rPr lang="cs-CZ" dirty="0"/>
              <a:t> aplikace ven</a:t>
            </a: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D7A18C45-DAFF-FBF9-23DD-6CD403302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09" y="1185862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9D5A-5622-52CD-2165-7E0DCF74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0733739-AC31-350C-0C03-25BB22584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8330984-8AE3-B3E2-76A6-1AE5CAAC9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8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784B281-703B-9F95-3C9C-76515E1C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- Application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6A5E4F3-761A-B58B-C8F1-51D1D492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Co obsahuje:</a:t>
            </a:r>
          </a:p>
          <a:p>
            <a:pPr lvl="1">
              <a:spcAft>
                <a:spcPts val="600"/>
              </a:spcAft>
            </a:pPr>
            <a:r>
              <a:rPr lang="cs-CZ" noProof="0" dirty="0" err="1"/>
              <a:t>DTOs</a:t>
            </a:r>
            <a:r>
              <a:rPr lang="cs-CZ" noProof="0" dirty="0"/>
              <a:t> - </a:t>
            </a:r>
            <a:r>
              <a:rPr lang="cs-CZ" noProof="0" dirty="0" err="1"/>
              <a:t>ShoppingItemDTO</a:t>
            </a:r>
            <a:endParaRPr lang="cs-CZ" noProof="0" dirty="0"/>
          </a:p>
          <a:p>
            <a:pPr lvl="1">
              <a:spcAft>
                <a:spcPts val="600"/>
              </a:spcAft>
            </a:pPr>
            <a:r>
              <a:rPr lang="cs-CZ" dirty="0"/>
              <a:t>Interface – </a:t>
            </a:r>
            <a:r>
              <a:rPr lang="cs-CZ" dirty="0" err="1"/>
              <a:t>ICartService</a:t>
            </a:r>
            <a:r>
              <a:rPr lang="cs-CZ" dirty="0"/>
              <a:t>, </a:t>
            </a:r>
            <a:r>
              <a:rPr lang="cs-CZ" dirty="0" err="1"/>
              <a:t>ICustomerService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noProof="0" dirty="0" err="1"/>
              <a:t>Buisness</a:t>
            </a:r>
            <a:r>
              <a:rPr lang="cs-CZ" noProof="0" dirty="0"/>
              <a:t> </a:t>
            </a:r>
            <a:r>
              <a:rPr lang="cs-CZ" noProof="0" dirty="0" err="1"/>
              <a:t>validation</a:t>
            </a:r>
            <a:r>
              <a:rPr lang="cs-CZ" dirty="0"/>
              <a:t>/</a:t>
            </a:r>
            <a:r>
              <a:rPr lang="cs-CZ" noProof="0" dirty="0"/>
              <a:t>rule …</a:t>
            </a:r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F94885C4-6863-D363-9F60-7C7372B8A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09" y="1185862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1E03-6691-D6C1-ABF3-B578022C8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528F39A-E8D0-AA17-0B49-CF6A475DD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A29C1C8-4DA9-43D6-8D29-C448EB821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9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1104344-0F36-845A-E964-A9297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- </a:t>
            </a:r>
            <a:r>
              <a:rPr lang="cs-CZ" noProof="0" dirty="0" err="1"/>
              <a:t>Domain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D87A0E0-CBAD-731D-001E-A822AA9A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Co obsahuje:</a:t>
            </a:r>
          </a:p>
          <a:p>
            <a:pPr lvl="1">
              <a:spcAft>
                <a:spcPts val="600"/>
              </a:spcAft>
            </a:pPr>
            <a:r>
              <a:rPr lang="cs-CZ" noProof="0" dirty="0"/>
              <a:t>Entity – </a:t>
            </a:r>
            <a:r>
              <a:rPr lang="cs-CZ" noProof="0" dirty="0" err="1"/>
              <a:t>Cart</a:t>
            </a:r>
            <a:r>
              <a:rPr lang="cs-CZ" noProof="0" dirty="0"/>
              <a:t>, </a:t>
            </a:r>
            <a:r>
              <a:rPr lang="cs-CZ" noProof="0" dirty="0" err="1"/>
              <a:t>Customer</a:t>
            </a:r>
            <a:r>
              <a:rPr lang="cs-CZ" noProof="0" dirty="0"/>
              <a:t>…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Eventy - </a:t>
            </a:r>
            <a:r>
              <a:rPr lang="cs-CZ" dirty="0" err="1"/>
              <a:t>OrderCreated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noProof="0" dirty="0" err="1"/>
              <a:t>Value</a:t>
            </a:r>
            <a:r>
              <a:rPr lang="cs-CZ" noProof="0" dirty="0"/>
              <a:t> </a:t>
            </a:r>
            <a:r>
              <a:rPr lang="cs-CZ" noProof="0" dirty="0" err="1"/>
              <a:t>object</a:t>
            </a:r>
            <a:r>
              <a:rPr lang="cs-CZ" noProof="0" dirty="0"/>
              <a:t> - Money</a:t>
            </a:r>
          </a:p>
          <a:p>
            <a:pPr lvl="1">
              <a:spcAft>
                <a:spcPts val="600"/>
              </a:spcAft>
            </a:pPr>
            <a:r>
              <a:rPr lang="cs-CZ" i="1" dirty="0" err="1"/>
              <a:t>Exceptions</a:t>
            </a:r>
            <a:r>
              <a:rPr lang="cs-CZ" i="1" dirty="0"/>
              <a:t>….</a:t>
            </a:r>
            <a:endParaRPr lang="cs-CZ" i="1" noProof="0" dirty="0"/>
          </a:p>
          <a:p>
            <a:pPr lvl="1"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E04843B8-97AC-21AB-B3C9-3BA1851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09" y="1185862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19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customXml/itemProps2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544</TotalTime>
  <Words>265</Words>
  <Application>Microsoft Office PowerPoint</Application>
  <PresentationFormat>Širokoúhlá obrazovka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Tahoma</vt:lpstr>
      <vt:lpstr>Wingdings</vt:lpstr>
      <vt:lpstr>Presentation_MU_EN</vt:lpstr>
      <vt:lpstr>PV293 - Softwarové architektury </vt:lpstr>
      <vt:lpstr>Opakování</vt:lpstr>
      <vt:lpstr>Opakování – Software Design</vt:lpstr>
      <vt:lpstr>Opakování – Software Design</vt:lpstr>
      <vt:lpstr>Clean architecture</vt:lpstr>
      <vt:lpstr>Clean architecture</vt:lpstr>
      <vt:lpstr>Clean architecture - Presentation</vt:lpstr>
      <vt:lpstr>Clean architecture - Application</vt:lpstr>
      <vt:lpstr>Clean architecture - Domain</vt:lpstr>
      <vt:lpstr>Clean architecture - Infrastructure</vt:lpstr>
      <vt:lpstr>Clean architecture – Flow</vt:lpstr>
      <vt:lpstr>Clean architecture – Host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47</cp:revision>
  <cp:lastPrinted>1601-01-01T00:00:00Z</cp:lastPrinted>
  <dcterms:created xsi:type="dcterms:W3CDTF">2025-09-15T15:52:34Z</dcterms:created>
  <dcterms:modified xsi:type="dcterms:W3CDTF">2025-10-23T12:41:29Z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