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5" r:id="rId6"/>
    <p:sldId id="263" r:id="rId7"/>
    <p:sldId id="288" r:id="rId8"/>
    <p:sldId id="294" r:id="rId9"/>
    <p:sldId id="297" r:id="rId10"/>
    <p:sldId id="293" r:id="rId11"/>
    <p:sldId id="291" r:id="rId12"/>
    <p:sldId id="290" r:id="rId13"/>
    <p:sldId id="292" r:id="rId14"/>
    <p:sldId id="295" r:id="rId15"/>
    <p:sldId id="296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orient="horz" pos="1272" userDrawn="1">
          <p15:clr>
            <a:srgbClr val="A4A3A4"/>
          </p15:clr>
        </p15:guide>
        <p15:guide id="3" orient="horz" pos="715" userDrawn="1">
          <p15:clr>
            <a:srgbClr val="A4A3A4"/>
          </p15:clr>
        </p15:guide>
        <p15:guide id="4" orient="horz" pos="3861" userDrawn="1">
          <p15:clr>
            <a:srgbClr val="A4A3A4"/>
          </p15:clr>
        </p15:guide>
        <p15:guide id="5" orient="horz" pos="3944" userDrawn="1">
          <p15:clr>
            <a:srgbClr val="A4A3A4"/>
          </p15:clr>
        </p15:guide>
        <p15:guide id="6" pos="428" userDrawn="1">
          <p15:clr>
            <a:srgbClr val="A4A3A4"/>
          </p15:clr>
        </p15:guide>
        <p15:guide id="7" pos="7224" userDrawn="1">
          <p15:clr>
            <a:srgbClr val="A4A3A4"/>
          </p15:clr>
        </p15:guide>
        <p15:guide id="8" pos="90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45C"/>
    <a:srgbClr val="9100DC"/>
    <a:srgbClr val="0000DC"/>
    <a:srgbClr val="F01928"/>
    <a:srgbClr val="5AC8AF"/>
    <a:srgbClr val="00287D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 autoAdjust="0"/>
    <p:restoredTop sz="95768" autoAdjust="0"/>
  </p:normalViewPr>
  <p:slideViewPr>
    <p:cSldViewPr snapToGrid="0">
      <p:cViewPr varScale="1">
        <p:scale>
          <a:sx n="81" d="100"/>
          <a:sy n="81" d="100"/>
        </p:scale>
        <p:origin x="102" y="1842"/>
      </p:cViewPr>
      <p:guideLst>
        <p:guide orient="horz" pos="1117"/>
        <p:guide orient="horz" pos="1272"/>
        <p:guide orient="horz" pos="715"/>
        <p:guide orient="horz" pos="3861"/>
        <p:guide orient="horz" pos="3944"/>
        <p:guide pos="428"/>
        <p:guide pos="7224"/>
        <p:guide pos="909"/>
        <p:guide pos="3688"/>
        <p:guide pos="3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9" d="100"/>
          <a:sy n="79" d="100"/>
        </p:scale>
        <p:origin x="40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cs-CZ" altLang="cs-CZ"/>
          </a:p>
        </p:txBody>
      </p:sp>
      <p:sp>
        <p:nvSpPr>
          <p:cNvPr id="100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cs-CZ" altLang="cs-CZ"/>
          </a:p>
        </p:txBody>
      </p:sp>
      <p:sp>
        <p:nvSpPr>
          <p:cNvPr id="100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634D9CB-1186-4E97-85EF-EEFDD3E78B1E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8451449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 altLang="cs-CZ"/>
              <a:t>Klepnutím lze upravit styly předlohy textu.</a:t>
            </a:r>
          </a:p>
          <a:p>
            <a:pPr lvl="1"/>
            <a:r>
              <a:rPr lang="cs-CZ" altLang="cs-CZ"/>
              <a:t>Druhá úroveň</a:t>
            </a:r>
          </a:p>
          <a:p>
            <a:pPr lvl="2"/>
            <a:r>
              <a:rPr lang="cs-CZ" altLang="cs-CZ"/>
              <a:t>Třetí úroveň</a:t>
            </a:r>
          </a:p>
          <a:p>
            <a:pPr lvl="3"/>
            <a:r>
              <a:rPr lang="cs-CZ" altLang="cs-CZ"/>
              <a:t>Čtvrtá úroveň</a:t>
            </a:r>
          </a:p>
          <a:p>
            <a:pPr lvl="4"/>
            <a:r>
              <a:rPr lang="cs-CZ" altLang="cs-CZ"/>
              <a:t>Pátá úroveň</a:t>
            </a:r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cs-CZ" altLang="cs-CZ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061A6D36-8CFB-40FE-8D60-D2050488125D}" type="slidenum">
              <a:rPr lang="cs-CZ" altLang="cs-CZ"/>
              <a:pPr/>
              <a:t>‹#›</a:t>
            </a:fld>
            <a:endParaRPr lang="cs-CZ" altLang="cs-CZ"/>
          </a:p>
        </p:txBody>
      </p:sp>
    </p:spTree>
    <p:extLst>
      <p:ext uri="{BB962C8B-B14F-4D97-AF65-F5344CB8AC3E}">
        <p14:creationId xmlns:p14="http://schemas.microsoft.com/office/powerpoint/2010/main" val="138811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/>
            </a:lvl1pPr>
          </a:lstStyle>
          <a:p>
            <a:r>
              <a:rPr lang="en-GB" noProof="0" dirty="0"/>
              <a:t>Click here to insert title</a:t>
            </a:r>
            <a:endParaRPr lang="cs-CZ" noProof="0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83F24B06-B2DE-4D1F-B580-6248E87C08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marR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40AFFE6-DFC8-ED4A-8392-6B2AE8246A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240" y="5232400"/>
            <a:ext cx="1261862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841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 userDrawn="1">
          <p15:clr>
            <a:srgbClr val="FBAE40"/>
          </p15:clr>
        </p15:guide>
        <p15:guide id="2" pos="23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images,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ástupný symbol pro obsah 12">
            <a:extLst>
              <a:ext uri="{FF2B5EF4-FFF2-40B4-BE49-F238E27FC236}">
                <a16:creationId xmlns:a16="http://schemas.microsoft.com/office/drawing/2014/main" id="{9622FDD6-5C71-4DE9-BFBE-6443A2855E5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19997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8D903DEB-B441-46DB-8462-2640DC8DB3E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19999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1" name="Zástupný symbol pro text 13">
            <a:extLst>
              <a:ext uri="{FF2B5EF4-FFF2-40B4-BE49-F238E27FC236}">
                <a16:creationId xmlns:a16="http://schemas.microsoft.com/office/drawing/2014/main" id="{66F1D7B9-D1BE-446E-87CA-6AD81AFA838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4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3" name="Zástupný symbol pro text 5">
            <a:extLst>
              <a:ext uri="{FF2B5EF4-FFF2-40B4-BE49-F238E27FC236}">
                <a16:creationId xmlns:a16="http://schemas.microsoft.com/office/drawing/2014/main" id="{3947EF07-8AF7-4904-8565-F5D81E4282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51278" y="4500000"/>
            <a:ext cx="5220000" cy="1331998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334B9440-7A06-4BF8-9532-C11248171B0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52003" y="4068000"/>
            <a:ext cx="5220000" cy="360000"/>
          </a:xfrm>
        </p:spPr>
        <p:txBody>
          <a:bodyPr/>
          <a:lstStyle>
            <a:lvl1pPr algn="l">
              <a:lnSpc>
                <a:spcPts val="1100"/>
              </a:lnSpc>
              <a:defRPr sz="1100" b="1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7" name="Zástupný symbol pro obsah 12">
            <a:extLst>
              <a:ext uri="{FF2B5EF4-FFF2-40B4-BE49-F238E27FC236}">
                <a16:creationId xmlns:a16="http://schemas.microsoft.com/office/drawing/2014/main" id="{263AA377-982D-4CA3-B9BD-C61AF6524812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51278" y="718712"/>
            <a:ext cx="5220001" cy="3204001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14" name="Obrázek 1">
            <a:extLst>
              <a:ext uri="{FF2B5EF4-FFF2-40B4-BE49-F238E27FC236}">
                <a16:creationId xmlns:a16="http://schemas.microsoft.com/office/drawing/2014/main" id="{C45EA08F-7138-934C-AD83-BFE0C4D826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98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A1250E97-1EDB-6C4B-8256-60FC879B8F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8907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1" name="Nadpis 6">
            <a:extLst>
              <a:ext uri="{FF2B5EF4-FFF2-40B4-BE49-F238E27FC236}">
                <a16:creationId xmlns:a16="http://schemas.microsoft.com/office/drawing/2014/main" id="{210CF170-3CE8-4094-B136-F821606CD8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12" name="Podnadpis 2">
            <a:extLst>
              <a:ext uri="{FF2B5EF4-FFF2-40B4-BE49-F238E27FC236}">
                <a16:creationId xmlns:a16="http://schemas.microsoft.com/office/drawing/2014/main" id="{F805DFF4-9876-466D-A663-D549EEF8195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rgbClr val="0000DC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9" name="Zástupný symbol pro obrázek 7">
            <a:extLst>
              <a:ext uri="{FF2B5EF4-FFF2-40B4-BE49-F238E27FC236}">
                <a16:creationId xmlns:a16="http://schemas.microsoft.com/office/drawing/2014/main" id="{80C21443-92BF-4BF1-9C61-FDB664DC796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7" name="Zástupný symbol pro zápatí 1">
            <a:extLst>
              <a:ext uri="{FF2B5EF4-FFF2-40B4-BE49-F238E27FC236}">
                <a16:creationId xmlns:a16="http://schemas.microsoft.com/office/drawing/2014/main" id="{24438A88-1921-4DF2-9F65-459AAE83D1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pic>
        <p:nvPicPr>
          <p:cNvPr id="8" name="Obrázek 5">
            <a:extLst>
              <a:ext uri="{FF2B5EF4-FFF2-40B4-BE49-F238E27FC236}">
                <a16:creationId xmlns:a16="http://schemas.microsoft.com/office/drawing/2014/main" id="{AB936B9F-8E01-464C-AF40-D5889DCC3A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27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8587455-5AC3-4F6B-BE52-826326AFD3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11361600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  <a:endParaRPr lang="cs-CZ" dirty="0"/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11361600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FF585A7D-D2A5-48D6-9877-7D43E33E5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- invers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3A84368-F699-48A6-8383-4822D7F23B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DE708CC-0C3F-4567-9698-B54C0F35BD31}" type="slidenum">
              <a:rPr lang="en-GB" altLang="cs-CZ" smtClean="0"/>
              <a:pPr/>
              <a:t>‹#›</a:t>
            </a:fld>
            <a:endParaRPr lang="en-GB" altLang="cs-CZ" dirty="0"/>
          </a:p>
        </p:txBody>
      </p:sp>
      <p:sp>
        <p:nvSpPr>
          <p:cNvPr id="7" name="Nadpis 6">
            <a:extLst>
              <a:ext uri="{FF2B5EF4-FFF2-40B4-BE49-F238E27FC236}">
                <a16:creationId xmlns:a16="http://schemas.microsoft.com/office/drawing/2014/main" id="{322FA9F0-97E4-45C3-84A8-592F85A6A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02" y="2900365"/>
            <a:ext cx="5246518" cy="1171580"/>
          </a:xfrm>
        </p:spPr>
        <p:txBody>
          <a:bodyPr anchor="t"/>
          <a:lstStyle>
            <a:lvl1pPr algn="l">
              <a:lnSpc>
                <a:spcPts val="4400"/>
              </a:lnSpc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title</a:t>
            </a:r>
          </a:p>
        </p:txBody>
      </p:sp>
      <p:sp>
        <p:nvSpPr>
          <p:cNvPr id="8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398502" y="4116402"/>
            <a:ext cx="5246518" cy="698497"/>
          </a:xfrm>
        </p:spPr>
        <p:txBody>
          <a:bodyPr anchor="t"/>
          <a:lstStyle>
            <a:lvl1pPr marL="0" indent="0" algn="l">
              <a:buNone/>
              <a:defRPr lang="cs-CZ" sz="2400" b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 noProof="0" dirty="0"/>
              <a:t>Click here to insert subtitle</a:t>
            </a:r>
          </a:p>
        </p:txBody>
      </p:sp>
      <p:sp>
        <p:nvSpPr>
          <p:cNvPr id="10" name="Zástupný symbol pro obrázek 7">
            <a:extLst>
              <a:ext uri="{FF2B5EF4-FFF2-40B4-BE49-F238E27FC236}">
                <a16:creationId xmlns:a16="http://schemas.microsoft.com/office/drawing/2014/main" id="{05C2E24A-1A94-4B14-B9BB-CA01DE5DD20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096000" y="0"/>
            <a:ext cx="6096000" cy="6857999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2" name="Zástupný symbol pro zápatí 2">
            <a:extLst>
              <a:ext uri="{FF2B5EF4-FFF2-40B4-BE49-F238E27FC236}">
                <a16:creationId xmlns:a16="http://schemas.microsoft.com/office/drawing/2014/main" id="{CC921DFF-8B97-473C-919A-06F55168BD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4925020" cy="25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Define footer – presentation title / department</a:t>
            </a:r>
          </a:p>
        </p:txBody>
      </p:sp>
      <p:pic>
        <p:nvPicPr>
          <p:cNvPr id="11" name="Obrázek 8">
            <a:extLst>
              <a:ext uri="{FF2B5EF4-FFF2-40B4-BE49-F238E27FC236}">
                <a16:creationId xmlns:a16="http://schemas.microsoft.com/office/drawing/2014/main" id="{7E6880F0-83A7-F843-A1AD-5B2C5BDA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4000" y="414000"/>
            <a:ext cx="1546942" cy="106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924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32">
          <p15:clr>
            <a:srgbClr val="FBAE40"/>
          </p15:clr>
        </p15:guide>
        <p15:guide id="2" pos="23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verse slide with imag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ástupný symbol pro obrázek 7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5842000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GB" noProof="0" dirty="0"/>
              <a:t>Click here to insert image</a:t>
            </a:r>
          </a:p>
        </p:txBody>
      </p:sp>
      <p:pic>
        <p:nvPicPr>
          <p:cNvPr id="2" name="Obrázek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2"/>
          </a:xfrm>
          <a:prstGeom prst="rect">
            <a:avLst/>
          </a:prstGeom>
        </p:spPr>
      </p:pic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46E80635-6C5C-49F3-8F11-AD16586CD0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000" y="6040795"/>
            <a:ext cx="8555976" cy="510831"/>
          </a:xfrm>
        </p:spPr>
        <p:txBody>
          <a:bodyPr lIns="0" tIns="0" rIns="0" bIns="0" numCol="1" spcCol="324000">
            <a:noAutofit/>
          </a:bodyPr>
          <a:lstStyle>
            <a:lvl1pPr marL="0" marR="0" indent="0" algn="l" defTabSz="914400" rtl="0" eaLnBrk="1" fontAlgn="base" latinLnBrk="0" hangingPunct="1">
              <a:lnSpc>
                <a:spcPts val="18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</p:spTree>
    <p:extLst>
      <p:ext uri="{BB962C8B-B14F-4D97-AF65-F5344CB8AC3E}">
        <p14:creationId xmlns:p14="http://schemas.microsoft.com/office/powerpoint/2010/main" val="1964211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cký objekt 5">
            <a:extLst>
              <a:ext uri="{FF2B5EF4-FFF2-40B4-BE49-F238E27FC236}">
                <a16:creationId xmlns:a16="http://schemas.microsoft.com/office/drawing/2014/main" id="{B05C908F-B8F4-4FC8-A2D7-353661227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42872" y="2021800"/>
            <a:ext cx="4106254" cy="281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70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FI slide - Seal">
    <p:bg>
      <p:bgPr>
        <a:solidFill>
          <a:srgbClr val="F2D4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5">
            <a:extLst>
              <a:ext uri="{FF2B5EF4-FFF2-40B4-BE49-F238E27FC236}">
                <a16:creationId xmlns:a16="http://schemas.microsoft.com/office/drawing/2014/main" id="{3A9C8E3C-A1A3-3B4A-B3B3-C43896A33F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336" y="1629000"/>
            <a:ext cx="360532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35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NI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C4DCCB8A-E23F-49B6-A0BE-D9E395C4E7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242" y="2298933"/>
            <a:ext cx="8712448" cy="226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214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>
          <a:xfrm>
            <a:off x="720000" y="6228000"/>
            <a:ext cx="7920000" cy="252000"/>
          </a:xfrm>
        </p:spPr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390E4E2C-8A81-45F0-A5ED-59F1EE588AF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9" name="Obrázek 1">
            <a:extLst>
              <a:ext uri="{FF2B5EF4-FFF2-40B4-BE49-F238E27FC236}">
                <a16:creationId xmlns:a16="http://schemas.microsoft.com/office/drawing/2014/main" id="{F74FB45F-71BD-7549-920C-2FE5F1716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229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7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zápatí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70407D-EE58-4A0B-824B-1D3AE42DD9CF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3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10" name="Zástupný symbol pro obsah 2">
            <a:extLst>
              <a:ext uri="{FF2B5EF4-FFF2-40B4-BE49-F238E27FC236}">
                <a16:creationId xmlns:a16="http://schemas.microsoft.com/office/drawing/2014/main" id="{5CA9AC87-D3DE-408C-9471-D419F474834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20000" y="1692002"/>
            <a:ext cx="10753200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171E40E3-5770-3B45-B4B5-35CBDCF208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2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BDE9BC5-EE25-44B2-8081-F2B94BAA68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1D440DD4-5185-4C05-8E91-80CB3DC67394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Zástupný symbol pro obsah 2">
            <a:extLst>
              <a:ext uri="{FF2B5EF4-FFF2-40B4-BE49-F238E27FC236}">
                <a16:creationId xmlns:a16="http://schemas.microsoft.com/office/drawing/2014/main" id="{91531ABC-E456-4507-A022-87C2E3C7A2AA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8A01F6C5-F64B-434B-9159-2639E39BC8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739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57" userDrawn="1">
          <p15:clr>
            <a:srgbClr val="FBAE40"/>
          </p15:clr>
        </p15:guide>
        <p15:guide id="2" pos="72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16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0725" y="1296001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8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pPr lvl="0"/>
            <a:r>
              <a:rPr lang="en-GB" noProof="0" dirty="0"/>
              <a:t>Click here to insert heading</a:t>
            </a:r>
            <a:endParaRPr lang="cs-CZ" noProof="0" dirty="0"/>
          </a:p>
        </p:txBody>
      </p:sp>
      <p:sp>
        <p:nvSpPr>
          <p:cNvPr id="21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51278" y="1290515"/>
            <a:ext cx="5220000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11" name="Zástupný symbol pro obsah 2">
            <a:extLst>
              <a:ext uri="{FF2B5EF4-FFF2-40B4-BE49-F238E27FC236}">
                <a16:creationId xmlns:a16="http://schemas.microsoft.com/office/drawing/2014/main" id="{D7707F6E-62D9-4ACE-A33C-A5E15E5CDF75}"/>
              </a:ext>
            </a:extLst>
          </p:cNvPr>
          <p:cNvSpPr>
            <a:spLocks noGrp="1"/>
          </p:cNvSpPr>
          <p:nvPr>
            <p:ph idx="29" hasCustomPrompt="1"/>
          </p:nvPr>
        </p:nvSpPr>
        <p:spPr>
          <a:xfrm>
            <a:off x="72000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11B9D34-B8F8-4804-B959-27E40687C897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6251280" y="1701505"/>
            <a:ext cx="5219998" cy="4139998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40DA4B4B-7461-C745-B756-166EA6856B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6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,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8DF9A9-CF6E-49C8-A8BC-74FDF24B8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1E1D20B9-1A33-484F-AB08-D95E85A9C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F7A2EACA-93F7-4696-A84F-C07E4801CB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7" name="Zástupný symbol pro obsah 2">
            <a:extLst>
              <a:ext uri="{FF2B5EF4-FFF2-40B4-BE49-F238E27FC236}">
                <a16:creationId xmlns:a16="http://schemas.microsoft.com/office/drawing/2014/main" id="{45EA606A-B012-497D-A062-93B4C5E7BD3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47735" y="2596845"/>
            <a:ext cx="4125465" cy="3208441"/>
          </a:xfrm>
          <a:prstGeom prst="rect">
            <a:avLst/>
          </a:prstGeom>
        </p:spPr>
        <p:txBody>
          <a:bodyPr/>
          <a:lstStyle>
            <a:lvl1pPr marL="252000" indent="-18000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Char char="̶"/>
              <a:defRPr sz="2000"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8" name="Zástupný symbol pro obrázek 7">
            <a:extLst>
              <a:ext uri="{FF2B5EF4-FFF2-40B4-BE49-F238E27FC236}">
                <a16:creationId xmlns:a16="http://schemas.microsoft.com/office/drawing/2014/main" id="{55454331-9726-47EA-9406-7071E2CA33D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29509" y="1665288"/>
            <a:ext cx="6207791" cy="4139998"/>
          </a:xfrm>
        </p:spPr>
        <p:txBody>
          <a:bodyPr anchor="ctr"/>
          <a:lstStyle>
            <a:lvl1pPr algn="ctr">
              <a:defRPr>
                <a:solidFill>
                  <a:srgbClr val="0000DC"/>
                </a:solidFill>
              </a:defRPr>
            </a:lvl1pPr>
          </a:lstStyle>
          <a:p>
            <a:r>
              <a:rPr lang="en-GB" noProof="0" dirty="0"/>
              <a:t>Click on the icon to insert image</a:t>
            </a:r>
          </a:p>
        </p:txBody>
      </p:sp>
      <p:sp>
        <p:nvSpPr>
          <p:cNvPr id="11" name="Zástupný symbol pro text 7">
            <a:extLst>
              <a:ext uri="{FF2B5EF4-FFF2-40B4-BE49-F238E27FC236}">
                <a16:creationId xmlns:a16="http://schemas.microsoft.com/office/drawing/2014/main" id="{B0741B4D-1AE5-4AB1-8AD2-5E6FAC7F6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pic>
        <p:nvPicPr>
          <p:cNvPr id="10" name="Obrázek 1">
            <a:extLst>
              <a:ext uri="{FF2B5EF4-FFF2-40B4-BE49-F238E27FC236}">
                <a16:creationId xmlns:a16="http://schemas.microsoft.com/office/drawing/2014/main" id="{08404865-443F-B54E-9D7D-2EEDA75D19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, subheading and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ástupný symbol pro obsah 12">
            <a:extLst>
              <a:ext uri="{FF2B5EF4-FFF2-40B4-BE49-F238E27FC236}">
                <a16:creationId xmlns:a16="http://schemas.microsoft.com/office/drawing/2014/main" id="{548D6DE9-EB16-4D0A-9F96-DD69C3E97213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40000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Zástupný symbol pro text 5">
            <a:extLst>
              <a:ext uri="{FF2B5EF4-FFF2-40B4-BE49-F238E27FC236}">
                <a16:creationId xmlns:a16="http://schemas.microsoft.com/office/drawing/2014/main" id="{C2D097E9-9E99-4F02-A434-E69D713D0F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19999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7" name="Zástupný symbol pro text 5">
            <a:extLst>
              <a:ext uri="{FF2B5EF4-FFF2-40B4-BE49-F238E27FC236}">
                <a16:creationId xmlns:a16="http://schemas.microsoft.com/office/drawing/2014/main" id="{7E169087-A2FD-4849-9AAC-BD41AA07A5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40000" y="4414271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9" name="Zástupný symbol pro text 5">
            <a:extLst>
              <a:ext uri="{FF2B5EF4-FFF2-40B4-BE49-F238E27FC236}">
                <a16:creationId xmlns:a16="http://schemas.microsoft.com/office/drawing/2014/main" id="{E14CE5FF-FB97-4634-9714-4B5C0FDA386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1200" y="4414270"/>
            <a:ext cx="3312000" cy="1427730"/>
          </a:xfrm>
        </p:spPr>
        <p:txBody>
          <a:bodyPr lIns="0" tIns="0" rIns="0" bIns="0" numCol="1" spcCol="324000">
            <a:noAutofit/>
          </a:bodyPr>
          <a:lstStyle>
            <a:lvl1pPr algn="l">
              <a:lnSpc>
                <a:spcPts val="1800"/>
              </a:lnSpc>
              <a:defRPr sz="1500" b="0">
                <a:solidFill>
                  <a:schemeClr val="tx1"/>
                </a:solidFill>
              </a:defRPr>
            </a:lvl1pPr>
            <a:lvl2pPr algn="l">
              <a:defRPr u="none"/>
            </a:lvl2pPr>
            <a:lvl3pPr algn="l">
              <a:defRPr>
                <a:latin typeface="+mn-lt"/>
              </a:defRPr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4" name="Zástupný symbol pro text 13">
            <a:extLst>
              <a:ext uri="{FF2B5EF4-FFF2-40B4-BE49-F238E27FC236}">
                <a16:creationId xmlns:a16="http://schemas.microsoft.com/office/drawing/2014/main" id="{DD220DBF-2B26-4E32-826A-79839FF5102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2072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5" name="Zástupný symbol pro text 13">
            <a:extLst>
              <a:ext uri="{FF2B5EF4-FFF2-40B4-BE49-F238E27FC236}">
                <a16:creationId xmlns:a16="http://schemas.microsoft.com/office/drawing/2014/main" id="{AD9E96F9-7F56-4453-A9FC-693AF7E57B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0475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6" name="Zástupný symbol pro text 13">
            <a:extLst>
              <a:ext uri="{FF2B5EF4-FFF2-40B4-BE49-F238E27FC236}">
                <a16:creationId xmlns:a16="http://schemas.microsoft.com/office/drawing/2014/main" id="{88362389-3E8C-4129-819C-75F0F7922D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1436" y="4025136"/>
            <a:ext cx="3311525" cy="216000"/>
          </a:xfrm>
        </p:spPr>
        <p:txBody>
          <a:bodyPr anchor="ctr"/>
          <a:lstStyle>
            <a:lvl1pPr>
              <a:lnSpc>
                <a:spcPts val="1100"/>
              </a:lnSpc>
              <a:defRPr sz="1000" b="0"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8" name="Zástupný symbol pro obsah 12">
            <a:extLst>
              <a:ext uri="{FF2B5EF4-FFF2-40B4-BE49-F238E27FC236}">
                <a16:creationId xmlns:a16="http://schemas.microsoft.com/office/drawing/2014/main" id="{DE897ACA-C285-471C-BF3F-2886D04C7F9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19999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20" name="Zástupný symbol pro obsah 12">
            <a:extLst>
              <a:ext uri="{FF2B5EF4-FFF2-40B4-BE49-F238E27FC236}">
                <a16:creationId xmlns:a16="http://schemas.microsoft.com/office/drawing/2014/main" id="{9AF93628-9CF3-4CB5-A8C7-735B527D49B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60001" y="1692002"/>
            <a:ext cx="3311525" cy="223071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sp>
        <p:nvSpPr>
          <p:cNvPr id="19" name="Zástupný symbol pro text 7">
            <a:extLst>
              <a:ext uri="{FF2B5EF4-FFF2-40B4-BE49-F238E27FC236}">
                <a16:creationId xmlns:a16="http://schemas.microsoft.com/office/drawing/2014/main" id="{9F610B39-FB78-4767-BA31-C3D4E7D558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20725" y="1296001"/>
            <a:ext cx="10752138" cy="271576"/>
          </a:xfrm>
        </p:spPr>
        <p:txBody>
          <a:bodyPr lIns="0" tIns="0" rIns="0" bIns="0">
            <a:noAutofit/>
          </a:bodyPr>
          <a:lstStyle>
            <a:lvl1pPr algn="l">
              <a:lnSpc>
                <a:spcPts val="2300"/>
              </a:lnSpc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/>
              <a:t>Click here to insert subheading</a:t>
            </a:r>
          </a:p>
        </p:txBody>
      </p:sp>
      <p:sp>
        <p:nvSpPr>
          <p:cNvPr id="21" name="Nadpis 12">
            <a:extLst>
              <a:ext uri="{FF2B5EF4-FFF2-40B4-BE49-F238E27FC236}">
                <a16:creationId xmlns:a16="http://schemas.microsoft.com/office/drawing/2014/main" id="{6B0440B8-6781-4DF7-853B-03D5855A8C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22" name="Obrázek 1">
            <a:extLst>
              <a:ext uri="{FF2B5EF4-FFF2-40B4-BE49-F238E27FC236}">
                <a16:creationId xmlns:a16="http://schemas.microsoft.com/office/drawing/2014/main" id="{4C4EA05C-1C23-FE44-AF48-3333F3DA765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41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49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out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8" name="Zástupný symbol pro obsah 2">
            <a:extLst>
              <a:ext uri="{FF2B5EF4-FFF2-40B4-BE49-F238E27FC236}">
                <a16:creationId xmlns:a16="http://schemas.microsoft.com/office/drawing/2014/main" id="{51439ED6-907B-45D9-8FCC-98AE21B3C0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0000" y="692150"/>
            <a:ext cx="10753200" cy="5139850"/>
          </a:xfrm>
          <a:prstGeom prst="rect">
            <a:avLst/>
          </a:prstGeom>
        </p:spPr>
        <p:txBody>
          <a:bodyPr/>
          <a:lstStyle>
            <a:lvl1pPr marL="72000" indent="0">
              <a:lnSpc>
                <a:spcPts val="3600"/>
              </a:lnSpc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b="0"/>
            </a:lvl1pPr>
            <a:lvl2pPr marL="504000" indent="-180000">
              <a:lnSpc>
                <a:spcPct val="100000"/>
              </a:lnSpc>
              <a:buClr>
                <a:schemeClr val="tx2"/>
              </a:buClr>
              <a:buFont typeface="Arial" panose="020B0604020202020204" pitchFamily="34" charset="0"/>
              <a:buChar char="̶"/>
              <a:defRPr sz="2000"/>
            </a:lvl2pPr>
            <a:lvl3pPr marL="914400" indent="0">
              <a:lnSpc>
                <a:spcPct val="100000"/>
              </a:lnSpc>
              <a:buNone/>
              <a:defRPr sz="1600"/>
            </a:lvl3pPr>
          </a:lstStyle>
          <a:p>
            <a:pPr lvl="0"/>
            <a:r>
              <a:rPr lang="en-GB" noProof="0" dirty="0"/>
              <a:t>Click here to insert text</a:t>
            </a:r>
          </a:p>
        </p:txBody>
      </p:sp>
      <p:pic>
        <p:nvPicPr>
          <p:cNvPr id="6" name="Obrázek 1">
            <a:extLst>
              <a:ext uri="{FF2B5EF4-FFF2-40B4-BE49-F238E27FC236}">
                <a16:creationId xmlns:a16="http://schemas.microsoft.com/office/drawing/2014/main" id="{8F31EC43-0A39-974A-894B-17801C9B6EB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6" userDrawn="1">
          <p15:clr>
            <a:srgbClr val="FBAE40"/>
          </p15:clr>
        </p15:guide>
        <p15:guide id="2" pos="43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3" name="Zástupný symbol pro číslo snímku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6D6C118-631F-4A80-9886-907009361577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6" name="Nadpis 12">
            <a:extLst>
              <a:ext uri="{FF2B5EF4-FFF2-40B4-BE49-F238E27FC236}">
                <a16:creationId xmlns:a16="http://schemas.microsoft.com/office/drawing/2014/main" id="{C80D1D37-E5CA-42AD-BE6B-219FAFB546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10753200" cy="451576"/>
          </a:xfrm>
        </p:spPr>
        <p:txBody>
          <a:bodyPr/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pic>
        <p:nvPicPr>
          <p:cNvPr id="8" name="Obrázek 1">
            <a:extLst>
              <a:ext uri="{FF2B5EF4-FFF2-40B4-BE49-F238E27FC236}">
                <a16:creationId xmlns:a16="http://schemas.microsoft.com/office/drawing/2014/main" id="{C683D6EC-6E68-DB41-837F-71C6377C2C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81277" y="6048000"/>
            <a:ext cx="865418" cy="59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54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9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20000" y="6228000"/>
            <a:ext cx="7920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cs-CZ" altLang="cs-CZ" sz="1200" dirty="0" smtClean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noProof="0" dirty="0"/>
              <a:t>Define footer – presentation title / department</a:t>
            </a:r>
          </a:p>
        </p:txBody>
      </p:sp>
      <p:sp>
        <p:nvSpPr>
          <p:cNvPr id="64530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4000" y="6228000"/>
            <a:ext cx="252000" cy="25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1200" b="0">
                <a:solidFill>
                  <a:schemeClr val="tx2"/>
                </a:solidFill>
                <a:latin typeface="+mj-lt"/>
              </a:defRPr>
            </a:lvl1pPr>
          </a:lstStyle>
          <a:p>
            <a:fld id="{0DE708CC-0C3F-4567-9698-B54C0F35BD31}" type="slidenum">
              <a:rPr lang="en-GB" altLang="cs-CZ" noProof="0" smtClean="0"/>
              <a:pPr/>
              <a:t>‹#›</a:t>
            </a:fld>
            <a:endParaRPr lang="en-GB" altLang="cs-CZ" noProof="0" dirty="0"/>
          </a:p>
        </p:txBody>
      </p:sp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E73EFD05-44F7-4406-AC4D-1167FBFF8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10753200" cy="4515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 noProof="0" dirty="0"/>
              <a:t>Click here to insert heading</a:t>
            </a:r>
            <a:endParaRPr lang="cs-CZ" dirty="0"/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A4DA628E-D8CA-41EE-AA1A-D14D1A53A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800" y="1872000"/>
            <a:ext cx="10753200" cy="39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4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Tx/>
              <a:buNone/>
              <a:tabLst/>
              <a:defRPr/>
            </a:pPr>
            <a:r>
              <a:rPr lang="en-GB" noProof="0" dirty="0"/>
              <a:t>Click here to insert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84" r:id="rId2"/>
    <p:sldLayoutId id="2147483685" r:id="rId3"/>
    <p:sldLayoutId id="2147483674" r:id="rId4"/>
    <p:sldLayoutId id="2147483688" r:id="rId5"/>
    <p:sldLayoutId id="2147483698" r:id="rId6"/>
    <p:sldLayoutId id="2147483673" r:id="rId7"/>
    <p:sldLayoutId id="2147483675" r:id="rId8"/>
    <p:sldLayoutId id="2147483695" r:id="rId9"/>
    <p:sldLayoutId id="2147483677" r:id="rId10"/>
    <p:sldLayoutId id="2147483686" r:id="rId11"/>
    <p:sldLayoutId id="2147483697" r:id="rId12"/>
    <p:sldLayoutId id="2147483690" r:id="rId13"/>
    <p:sldLayoutId id="2147483696" r:id="rId14"/>
    <p:sldLayoutId id="2147483694" r:id="rId15"/>
    <p:sldLayoutId id="2147483692" r:id="rId16"/>
    <p:sldLayoutId id="2147483699" r:id="rId17"/>
    <p:sldLayoutId id="2147483693" r:id="rId18"/>
  </p:sldLayoutIdLst>
  <p:hf hdr="0" dt="0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00287D"/>
          </a:solidFill>
          <a:latin typeface="Tahoma" pitchFamily="34" charset="0"/>
        </a:defRPr>
      </a:lvl9pPr>
    </p:titleStyle>
    <p:bodyStyle>
      <a:lvl1pPr marL="0" marR="0" indent="0" algn="l" defTabSz="914400" rtl="0" eaLnBrk="1" fontAlgn="base" latinLnBrk="0" hangingPunct="1">
        <a:lnSpc>
          <a:spcPct val="114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tabLst/>
        <a:defRPr sz="2800" b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Tx/>
        <a:buNone/>
        <a:defRPr sz="1500" b="0">
          <a:solidFill>
            <a:schemeClr val="tx1"/>
          </a:solidFill>
          <a:latin typeface="+mn-lt"/>
        </a:defRPr>
      </a:lvl2pPr>
      <a:lvl3pPr marL="914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folHlink"/>
        </a:buClr>
        <a:buSzPct val="80000"/>
        <a:buFontTx/>
        <a:buNone/>
        <a:defRPr sz="1500" b="0">
          <a:solidFill>
            <a:schemeClr val="tx1"/>
          </a:solidFill>
          <a:latin typeface="+mn-lt"/>
        </a:defRPr>
      </a:lvl3pPr>
      <a:lvl4pPr marL="1371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2"/>
        </a:buClr>
        <a:buSzPct val="90000"/>
        <a:buFontTx/>
        <a:buNone/>
        <a:defRPr sz="1500" b="0">
          <a:solidFill>
            <a:schemeClr val="tx1"/>
          </a:solidFill>
          <a:latin typeface="+mn-lt"/>
        </a:defRPr>
      </a:lvl4pPr>
      <a:lvl5pPr marL="18288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Tx/>
        <a:buNone/>
        <a:defRPr sz="1500" b="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Blip>
          <a:blip r:embed="rId20"/>
        </a:buBlip>
        <a:defRPr>
          <a:solidFill>
            <a:schemeClr val="tx1"/>
          </a:solidFill>
          <a:latin typeface="+mn-lt"/>
        </a:defRPr>
      </a:lvl6pPr>
      <a:lvl7pPr marL="27432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baseline="0">
          <a:solidFill>
            <a:schemeClr val="tx1"/>
          </a:solidFill>
          <a:latin typeface="+mn-lt"/>
        </a:defRPr>
      </a:lvl7pPr>
      <a:lvl8pPr marL="32004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8pPr>
      <a:lvl9pPr marL="3657600" indent="0" algn="l" rtl="0" eaLnBrk="1" fontAlgn="base" hangingPunct="1">
        <a:lnSpc>
          <a:spcPts val="1800"/>
        </a:lnSpc>
        <a:spcBef>
          <a:spcPts val="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35" userDrawn="1">
          <p15:clr>
            <a:srgbClr val="F26B43"/>
          </p15:clr>
        </p15:guide>
        <p15:guide id="2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pätu 1">
            <a:extLst>
              <a:ext uri="{FF2B5EF4-FFF2-40B4-BE49-F238E27FC236}">
                <a16:creationId xmlns:a16="http://schemas.microsoft.com/office/drawing/2014/main" id="{6178D330-B66C-744A-9DAE-6FE0275651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3CDB8457-0BA6-D54B-A726-511C9A367A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DE708CC-0C3F-4567-9698-B54C0F35BD31}" type="slidenum">
              <a:rPr lang="cs-CZ" noProof="0" smtClean="0"/>
              <a:pPr/>
              <a:t>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3A9B39-6D5B-1149-AF4B-4E9BE322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  <a:br>
              <a:rPr lang="cs-CZ" noProof="0" dirty="0"/>
            </a:br>
            <a:endParaRPr lang="cs-CZ" noProof="0" dirty="0"/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57CF0B4A-6B2F-5E47-805C-7758C9BCE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noProof="0" dirty="0"/>
              <a:t>Košvanec</a:t>
            </a:r>
          </a:p>
        </p:txBody>
      </p:sp>
    </p:spTree>
    <p:extLst>
      <p:ext uri="{BB962C8B-B14F-4D97-AF65-F5344CB8AC3E}">
        <p14:creationId xmlns:p14="http://schemas.microsoft.com/office/powerpoint/2010/main" val="303961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1247A-CDB2-BDB4-42F2-1D7911065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E30DA8E3-9A4B-8C4F-73D5-746F37BE8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1BF44587-D14C-8F4B-A0CC-A902EA8C3A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10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914DF08-F82A-323D-349D-8D371102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Infrastructure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56E7A17-56E2-8929-1A45-B677A386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Persistance</a:t>
            </a:r>
            <a:r>
              <a:rPr lang="cs-CZ" noProof="0" dirty="0"/>
              <a:t> – </a:t>
            </a:r>
            <a:r>
              <a:rPr lang="cs-CZ" noProof="0" dirty="0" err="1"/>
              <a:t>PostgresSQL</a:t>
            </a:r>
            <a:r>
              <a:rPr lang="cs-CZ" noProof="0" dirty="0"/>
              <a:t>, MSSQL...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Externí služby – Emaily, Platby…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Implementace </a:t>
            </a:r>
            <a:r>
              <a:rPr lang="cs-CZ" dirty="0" err="1"/>
              <a:t>service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Messaging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 err="1"/>
              <a:t>Logging</a:t>
            </a:r>
            <a:r>
              <a:rPr lang="cs-CZ" dirty="0"/>
              <a:t>, </a:t>
            </a:r>
            <a:r>
              <a:rPr lang="cs-CZ" dirty="0" err="1"/>
              <a:t>caching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i="1" noProof="0" dirty="0" err="1"/>
              <a:t>Dependenc</a:t>
            </a:r>
            <a:r>
              <a:rPr lang="cs-CZ" i="1" dirty="0"/>
              <a:t>y </a:t>
            </a:r>
            <a:r>
              <a:rPr lang="cs-CZ" i="1" dirty="0" err="1"/>
              <a:t>injection</a:t>
            </a:r>
            <a:r>
              <a:rPr lang="cs-CZ" i="1" dirty="0"/>
              <a:t>?</a:t>
            </a:r>
          </a:p>
          <a:p>
            <a:pPr lvl="1">
              <a:spcAft>
                <a:spcPts val="600"/>
              </a:spcAft>
            </a:pPr>
            <a:endParaRPr lang="cs-CZ" i="1" noProof="0" dirty="0"/>
          </a:p>
          <a:p>
            <a:pPr>
              <a:spcAft>
                <a:spcPts val="600"/>
              </a:spcAft>
            </a:pPr>
            <a:r>
              <a:rPr lang="cs-CZ" dirty="0"/>
              <a:t>Jednotlivé implementace, frameworky…</a:t>
            </a: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C0B4D867-95DA-4C22-F37A-1A152595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CD774-D8A9-6500-CED4-6EFE4EEF3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B3C10AF-9EEA-F999-2C56-B7ED495D18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F337EB89-5A01-9CB0-B89C-BE2DDBA198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11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A24DD822-9180-4799-5771-D375433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– </a:t>
            </a:r>
            <a:r>
              <a:rPr lang="cs-CZ" noProof="0" dirty="0" err="1"/>
              <a:t>Flow</a:t>
            </a:r>
            <a:endParaRPr lang="cs-CZ" noProof="0" dirty="0"/>
          </a:p>
        </p:txBody>
      </p:sp>
      <p:pic>
        <p:nvPicPr>
          <p:cNvPr id="8" name="Zástupný obsah 7" descr="Obsah obrázku kruh, text, diagram, Písmo&#10;&#10;Obsah generovaný pomocí AI může být nesprávný.">
            <a:extLst>
              <a:ext uri="{FF2B5EF4-FFF2-40B4-BE49-F238E27FC236}">
                <a16:creationId xmlns:a16="http://schemas.microsoft.com/office/drawing/2014/main" id="{097B66B0-9DF6-19B3-1E77-C52FE9B7C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347" y="1524694"/>
            <a:ext cx="4613306" cy="4613306"/>
          </a:xfrm>
        </p:spPr>
      </p:pic>
    </p:spTree>
    <p:extLst>
      <p:ext uri="{BB962C8B-B14F-4D97-AF65-F5344CB8AC3E}">
        <p14:creationId xmlns:p14="http://schemas.microsoft.com/office/powerpoint/2010/main" val="3484329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C9D1E-92B2-E711-1380-5B674FC78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779CA46-5249-6E0D-8DC4-4837211D61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98FF0F4A-6F64-E3F6-6914-5459CC067B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12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722DDD38-285F-801E-DFD1-92FADF4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– Host </a:t>
            </a:r>
            <a:r>
              <a:rPr lang="cs-CZ" noProof="0" dirty="0" err="1"/>
              <a:t>project</a:t>
            </a:r>
            <a:endParaRPr lang="cs-CZ" noProof="0" dirty="0"/>
          </a:p>
        </p:txBody>
      </p:sp>
      <p:pic>
        <p:nvPicPr>
          <p:cNvPr id="9" name="Zástupný obsah 8" descr="Obsah obrázku text, kruh, diagram, snímek obrazovky&#10;&#10;Obsah generovaný pomocí AI může být nesprávný.">
            <a:extLst>
              <a:ext uri="{FF2B5EF4-FFF2-40B4-BE49-F238E27FC236}">
                <a16:creationId xmlns:a16="http://schemas.microsoft.com/office/drawing/2014/main" id="{029DAAAC-D1EA-15B8-CEB6-9EA4889C5E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539" y="1369338"/>
            <a:ext cx="6936921" cy="4660899"/>
          </a:xfrm>
        </p:spPr>
      </p:pic>
    </p:spTree>
    <p:extLst>
      <p:ext uri="{BB962C8B-B14F-4D97-AF65-F5344CB8AC3E}">
        <p14:creationId xmlns:p14="http://schemas.microsoft.com/office/powerpoint/2010/main" val="150623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C116A-9AA8-7724-23D8-478D8439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EE47F5F-1602-34E2-7EA7-8AECBFDF5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278D191-DF2E-D6B7-DC0E-F09716BD1A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2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B85D12AD-1921-6469-A8FD-DB0C302D0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E85BB0C-EC3C-32F6-1D96-59A95F2EF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noProof="0" dirty="0"/>
          </a:p>
        </p:txBody>
      </p:sp>
      <p:pic>
        <p:nvPicPr>
          <p:cNvPr id="12" name="Obrázek 11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FB7290C3-3FC6-0010-24F9-11765CFDB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01" y="1769667"/>
            <a:ext cx="2240167" cy="1714615"/>
          </a:xfrm>
          <a:prstGeom prst="rect">
            <a:avLst/>
          </a:prstGeom>
        </p:spPr>
      </p:pic>
      <p:pic>
        <p:nvPicPr>
          <p:cNvPr id="10" name="Obrázek 9" descr="Obsah obrázku text, snímek obrazovky, Písmo, Obdélník&#10;&#10;Obsah generovaný pomocí AI může být nesprávný.">
            <a:extLst>
              <a:ext uri="{FF2B5EF4-FFF2-40B4-BE49-F238E27FC236}">
                <a16:creationId xmlns:a16="http://schemas.microsoft.com/office/drawing/2014/main" id="{E8BAB579-D9CB-7069-D475-919ABF37C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09" y="887972"/>
            <a:ext cx="2240168" cy="1714615"/>
          </a:xfrm>
          <a:prstGeom prst="rect">
            <a:avLst/>
          </a:prstGeom>
        </p:spPr>
      </p:pic>
      <p:pic>
        <p:nvPicPr>
          <p:cNvPr id="13" name="Obrázek 12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2CA92824-DF4F-700B-7E74-1BE5E5FA2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437" y="724211"/>
            <a:ext cx="2240168" cy="1714615"/>
          </a:xfrm>
          <a:prstGeom prst="rect">
            <a:avLst/>
          </a:prstGeom>
        </p:spPr>
      </p:pic>
      <p:pic>
        <p:nvPicPr>
          <p:cNvPr id="8" name="Obrázek 7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91D73A48-42B1-79EF-848B-F7B1D58238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82" y="3996568"/>
            <a:ext cx="2042679" cy="1551313"/>
          </a:xfrm>
          <a:prstGeom prst="rect">
            <a:avLst/>
          </a:prstGeom>
        </p:spPr>
      </p:pic>
      <p:pic>
        <p:nvPicPr>
          <p:cNvPr id="5" name="Obrázek 4" descr="Obsah obrázku text, snímek obrazovky, Písmo, Grafika&#10;&#10;Obsah generovaný pomocí AI může být nesprávný.">
            <a:extLst>
              <a:ext uri="{FF2B5EF4-FFF2-40B4-BE49-F238E27FC236}">
                <a16:creationId xmlns:a16="http://schemas.microsoft.com/office/drawing/2014/main" id="{0DB7A177-2DD9-6446-5837-37043D06CA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0317" y="2879161"/>
            <a:ext cx="2669876" cy="1655197"/>
          </a:xfrm>
          <a:prstGeom prst="rect">
            <a:avLst/>
          </a:prstGeom>
        </p:spPr>
      </p:pic>
      <p:pic>
        <p:nvPicPr>
          <p:cNvPr id="7" name="Obrázek 6" descr="Obsah obrázku snímek obrazovky, text, Písmo, Grafika&#10;&#10;Obsah generovaný pomocí AI může být nesprávný.">
            <a:extLst>
              <a:ext uri="{FF2B5EF4-FFF2-40B4-BE49-F238E27FC236}">
                <a16:creationId xmlns:a16="http://schemas.microsoft.com/office/drawing/2014/main" id="{10F65F40-F976-D806-E316-EE591F3574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056" y="2955041"/>
            <a:ext cx="2669876" cy="1953818"/>
          </a:xfrm>
          <a:prstGeom prst="rect">
            <a:avLst/>
          </a:prstGeom>
        </p:spPr>
      </p:pic>
      <p:pic>
        <p:nvPicPr>
          <p:cNvPr id="6" name="Obrázek 5" descr="Obsah obrázku text, snímek obrazovky, nachový, Písmo&#10;&#10;Obsah generovaný pomocí AI může být nesprávný.">
            <a:extLst>
              <a:ext uri="{FF2B5EF4-FFF2-40B4-BE49-F238E27FC236}">
                <a16:creationId xmlns:a16="http://schemas.microsoft.com/office/drawing/2014/main" id="{EB5F3361-3DE3-EB22-C87D-1B49345A253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4" y="1383194"/>
            <a:ext cx="2223086" cy="1626856"/>
          </a:xfrm>
          <a:prstGeom prst="rect">
            <a:avLst/>
          </a:prstGeom>
        </p:spPr>
      </p:pic>
      <p:pic>
        <p:nvPicPr>
          <p:cNvPr id="11" name="Obrázek 10" descr="Obsah obrázku snímek obrazovky, text, Písmo, Obdélník&#10;&#10;Obsah generovaný pomocí AI může být nesprávný.">
            <a:extLst>
              <a:ext uri="{FF2B5EF4-FFF2-40B4-BE49-F238E27FC236}">
                <a16:creationId xmlns:a16="http://schemas.microsoft.com/office/drawing/2014/main" id="{78C68292-D4F8-8E97-9BC5-97E5EDF670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914" y="3799540"/>
            <a:ext cx="2357756" cy="172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A985B-B833-4D16-F4F0-EAF64295C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F738750-64BF-CC8A-36DC-F9CDD6AD51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B8DFFA31-4CCD-BEAF-AE96-799F078DD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3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F08E464-B541-4914-2291-2099A4A41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dirty="0"/>
              <a:t>Software Design</a:t>
            </a:r>
            <a:endParaRPr lang="cs-CZ" noProof="0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EEC9ACFC-F60F-85AA-CC9F-6A78F5852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cs-CZ" dirty="0"/>
              <a:t>Přechod k finálnímu kroku před implementací</a:t>
            </a:r>
          </a:p>
          <a:p>
            <a:pPr>
              <a:lnSpc>
                <a:spcPct val="150000"/>
              </a:lnSpc>
            </a:pPr>
            <a:r>
              <a:rPr lang="cs-CZ" noProof="0" dirty="0"/>
              <a:t>Znázornění jednotlivých </a:t>
            </a:r>
            <a:r>
              <a:rPr lang="cs-CZ" noProof="0" dirty="0" err="1"/>
              <a:t>bounded</a:t>
            </a:r>
            <a:r>
              <a:rPr lang="cs-CZ" noProof="0" dirty="0"/>
              <a:t> </a:t>
            </a:r>
            <a:r>
              <a:rPr lang="cs-CZ" noProof="0" dirty="0" err="1"/>
              <a:t>ko</a:t>
            </a:r>
            <a:r>
              <a:rPr lang="cs-CZ" dirty="0" err="1"/>
              <a:t>ntextů</a:t>
            </a:r>
            <a:endParaRPr lang="cs-CZ" dirty="0"/>
          </a:p>
          <a:p>
            <a:pPr lvl="1">
              <a:lnSpc>
                <a:spcPct val="150000"/>
              </a:lnSpc>
            </a:pPr>
            <a:r>
              <a:rPr lang="cs-CZ" noProof="0" dirty="0" err="1"/>
              <a:t>Micro</a:t>
            </a:r>
            <a:r>
              <a:rPr lang="cs-CZ" dirty="0"/>
              <a:t>-</a:t>
            </a:r>
            <a:r>
              <a:rPr lang="cs-CZ" dirty="0" err="1"/>
              <a:t>service</a:t>
            </a:r>
            <a:endParaRPr lang="cs-CZ" dirty="0"/>
          </a:p>
          <a:p>
            <a:pPr>
              <a:lnSpc>
                <a:spcPct val="150000"/>
              </a:lnSpc>
            </a:pPr>
            <a:r>
              <a:rPr lang="cs-CZ" noProof="0" dirty="0"/>
              <a:t>Nové komponent</a:t>
            </a:r>
            <a:r>
              <a:rPr lang="cs-CZ" dirty="0"/>
              <a:t>y: </a:t>
            </a:r>
            <a:r>
              <a:rPr lang="cs-CZ" dirty="0" err="1"/>
              <a:t>Aggregate</a:t>
            </a:r>
            <a:endParaRPr lang="cs-CZ" noProof="0" dirty="0"/>
          </a:p>
        </p:txBody>
      </p:sp>
    </p:spTree>
    <p:extLst>
      <p:ext uri="{BB962C8B-B14F-4D97-AF65-F5344CB8AC3E}">
        <p14:creationId xmlns:p14="http://schemas.microsoft.com/office/powerpoint/2010/main" val="4287675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C3F9-C25C-822B-7601-4D9B6D18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7A04A6CE-2427-E8E8-4E7F-488CB38E5B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286FC13D-FC7C-4CB6-2ED8-07ADFF25A8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4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122F6467-23EF-A142-B4BA-2BCB4D74A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/>
              <a:t>Opakování – </a:t>
            </a:r>
            <a:r>
              <a:rPr lang="cs-CZ" dirty="0"/>
              <a:t>Software Design</a:t>
            </a:r>
            <a:endParaRPr lang="cs-CZ" noProof="0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2639E881-4C98-9E6F-78C7-1C8EF6E6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endParaRPr lang="cs-CZ" noProof="0" dirty="0"/>
          </a:p>
        </p:txBody>
      </p:sp>
      <p:pic>
        <p:nvPicPr>
          <p:cNvPr id="7" name="Obrázek 6" descr="Obsah obrázku snímek obrazovky, Písmo, text, Obdélník&#10;&#10;Obsah generovaný pomocí AI může být nesprávný.">
            <a:extLst>
              <a:ext uri="{FF2B5EF4-FFF2-40B4-BE49-F238E27FC236}">
                <a16:creationId xmlns:a16="http://schemas.microsoft.com/office/drawing/2014/main" id="{F0D5246B-E4A9-C0A5-AFC4-902934CC9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34" y="1745791"/>
            <a:ext cx="4239599" cy="236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9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811F-B689-E2CF-FE84-8300BD87D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A88D1A2-BC9B-52F2-122F-F2DC680A89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C582B5CD-0F82-683E-13F0-989FEF859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5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90DB8500-C6A7-2005-0B17-957365A99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F865BA43-83B4-9E8B-BECC-65E66C93E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Proč vznikla?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Udržitelnost: Oddělení Entit od DAL → určitá svoboda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Nezávislost infrastruktury: Změna DB/UI → změna pouze v nejvyšších vrstvách</a:t>
            </a:r>
          </a:p>
          <a:p>
            <a:pPr lvl="2">
              <a:spcAft>
                <a:spcPts val="600"/>
              </a:spcAft>
            </a:pPr>
            <a:r>
              <a:rPr lang="cs-CZ" dirty="0"/>
              <a:t>Udržitelnost + nezávislost → dopad na životnost aplikace, kdy je možné framework nebo UI nahradit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Testovatelnost</a:t>
            </a:r>
          </a:p>
          <a:p>
            <a:pPr lvl="1"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r>
              <a:rPr lang="cs-CZ" dirty="0"/>
              <a:t>Rozdíl oproti N-</a:t>
            </a:r>
            <a:r>
              <a:rPr lang="cs-CZ" dirty="0" err="1"/>
              <a:t>Layered</a:t>
            </a:r>
            <a:r>
              <a:rPr lang="cs-CZ" dirty="0"/>
              <a:t>:</a:t>
            </a:r>
          </a:p>
          <a:p>
            <a:pPr lvl="1">
              <a:spcAft>
                <a:spcPts val="600"/>
              </a:spcAft>
            </a:pPr>
            <a:r>
              <a:rPr lang="cs-CZ" dirty="0" err="1"/>
              <a:t>Dependency</a:t>
            </a:r>
            <a:r>
              <a:rPr lang="cs-CZ" dirty="0"/>
              <a:t> </a:t>
            </a:r>
            <a:r>
              <a:rPr lang="cs-CZ" dirty="0" err="1"/>
              <a:t>direction</a:t>
            </a:r>
            <a:r>
              <a:rPr lang="cs-CZ" dirty="0"/>
              <a:t>: PL → DAL x Směrem dovnitř</a:t>
            </a:r>
          </a:p>
          <a:p>
            <a:pPr lvl="1">
              <a:spcAft>
                <a:spcPts val="600"/>
              </a:spcAft>
            </a:pPr>
            <a:endParaRPr lang="cs-CZ" dirty="0"/>
          </a:p>
          <a:p>
            <a:pPr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7" name="Obrázek 6" descr="Obsah obrázku kresba, Grafika, umění, kreativita&#10;&#10;Obsah generovaný pomocí AI může být nesprávný.">
            <a:extLst>
              <a:ext uri="{FF2B5EF4-FFF2-40B4-BE49-F238E27FC236}">
                <a16:creationId xmlns:a16="http://schemas.microsoft.com/office/drawing/2014/main" id="{648ACF25-6D21-A324-A45E-58282995AA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4207" y="476047"/>
            <a:ext cx="1571302" cy="163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34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DADD8-B09C-F808-E4A9-76DDE2EF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3349535B-AA09-1DC7-CE8E-B4B18116AE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75CCF30-A577-CAFC-73BD-F65021B72D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6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34E87CC7-E8FD-644A-7B73-890B98B07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A2C121AA-5D20-CF65-B4F1-64361B82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862" y="1518863"/>
            <a:ext cx="4486275" cy="4486275"/>
          </a:xfrm>
          <a:prstGeom prst="rect">
            <a:avLst/>
          </a:prstGeom>
        </p:spPr>
      </p:pic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3190E038-0398-3AC9-1A16-3A21D140D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46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99AA5-164B-EA03-1DDA-3383DB962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AD08B723-D60E-A5FA-6DBC-E272E1CD80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46D49A90-52F8-7AAA-A915-5BA04B0731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7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8C0E60B7-3166-727A-6FB6-0FA979744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Presentation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677CC5B4-703A-B873-C8DE-0EE68465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Controller</a:t>
            </a:r>
            <a:r>
              <a:rPr lang="cs-CZ" noProof="0" dirty="0"/>
              <a:t> - </a:t>
            </a:r>
            <a:r>
              <a:rPr lang="cs-CZ" noProof="0" dirty="0" err="1"/>
              <a:t>CartController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 err="1"/>
              <a:t>ViewModel</a:t>
            </a:r>
            <a:r>
              <a:rPr lang="cs-CZ" dirty="0"/>
              <a:t> – </a:t>
            </a:r>
            <a:r>
              <a:rPr lang="cs-CZ" dirty="0" err="1"/>
              <a:t>CartViewModel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dirty="0" err="1"/>
              <a:t>View</a:t>
            </a:r>
            <a:r>
              <a:rPr lang="cs-CZ" dirty="0"/>
              <a:t> - </a:t>
            </a:r>
            <a:r>
              <a:rPr lang="cs-CZ" dirty="0" err="1"/>
              <a:t>CartView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Mapper</a:t>
            </a:r>
            <a:r>
              <a:rPr lang="cs-CZ" noProof="0" dirty="0"/>
              <a:t> - </a:t>
            </a:r>
            <a:r>
              <a:rPr lang="cs-CZ" noProof="0" dirty="0" err="1"/>
              <a:t>ShoppingCartMapper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i="1" dirty="0" err="1"/>
              <a:t>Gateway</a:t>
            </a:r>
            <a:r>
              <a:rPr lang="cs-CZ" i="1" dirty="0"/>
              <a:t> (API adapter), </a:t>
            </a:r>
            <a:r>
              <a:rPr lang="cs-CZ" i="1" dirty="0" err="1"/>
              <a:t>Statrup</a:t>
            </a:r>
            <a:r>
              <a:rPr lang="cs-CZ" dirty="0"/>
              <a:t>…</a:t>
            </a:r>
          </a:p>
          <a:p>
            <a:pPr lvl="1">
              <a:spcAft>
                <a:spcPts val="600"/>
              </a:spcAft>
            </a:pPr>
            <a:endParaRPr lang="cs-CZ" noProof="0" dirty="0"/>
          </a:p>
          <a:p>
            <a:pPr>
              <a:spcAft>
                <a:spcPts val="600"/>
              </a:spcAft>
            </a:pPr>
            <a:r>
              <a:rPr lang="cs-CZ" noProof="0" dirty="0"/>
              <a:t>UI / v</a:t>
            </a:r>
            <a:r>
              <a:rPr lang="cs-CZ" dirty="0" err="1"/>
              <a:t>ýstup</a:t>
            </a:r>
            <a:r>
              <a:rPr lang="cs-CZ" dirty="0"/>
              <a:t> aplikace ven</a:t>
            </a: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D7A18C45-DAFF-FBF9-23DD-6CD403302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2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79D5A-5622-52CD-2165-7E0DCF74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B0733739-AC31-350C-0C03-25BB225848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68330984-8AE3-B3E2-76A6-1AE5CAAC96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8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5784B281-703B-9F95-3C9C-76515E1C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Application</a:t>
            </a:r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B6A5E4F3-761A-B58B-C8F1-51D1D4925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 err="1"/>
              <a:t>DTOs</a:t>
            </a:r>
            <a:r>
              <a:rPr lang="cs-CZ" noProof="0" dirty="0"/>
              <a:t> - </a:t>
            </a:r>
            <a:r>
              <a:rPr lang="cs-CZ" noProof="0" dirty="0" err="1"/>
              <a:t>ShoppingItemDTO</a:t>
            </a:r>
            <a:endParaRPr lang="cs-CZ" noProof="0" dirty="0"/>
          </a:p>
          <a:p>
            <a:pPr lvl="1">
              <a:spcAft>
                <a:spcPts val="600"/>
              </a:spcAft>
            </a:pPr>
            <a:r>
              <a:rPr lang="cs-CZ" dirty="0"/>
              <a:t>Interface – </a:t>
            </a:r>
            <a:r>
              <a:rPr lang="cs-CZ" dirty="0" err="1"/>
              <a:t>ICartService</a:t>
            </a:r>
            <a:r>
              <a:rPr lang="cs-CZ" dirty="0"/>
              <a:t>, </a:t>
            </a:r>
            <a:r>
              <a:rPr lang="cs-CZ" dirty="0" err="1"/>
              <a:t>ICustomerService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Buisness</a:t>
            </a:r>
            <a:r>
              <a:rPr lang="cs-CZ" noProof="0" dirty="0"/>
              <a:t> </a:t>
            </a:r>
            <a:r>
              <a:rPr lang="cs-CZ" noProof="0" dirty="0" err="1"/>
              <a:t>validation</a:t>
            </a:r>
            <a:r>
              <a:rPr lang="cs-CZ" dirty="0"/>
              <a:t>/</a:t>
            </a:r>
            <a:r>
              <a:rPr lang="cs-CZ" noProof="0" dirty="0"/>
              <a:t>rule …</a:t>
            </a:r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F94885C4-6863-D363-9F60-7C7372B8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65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1E03-6691-D6C1-ABF3-B578022C8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patí 1">
            <a:extLst>
              <a:ext uri="{FF2B5EF4-FFF2-40B4-BE49-F238E27FC236}">
                <a16:creationId xmlns:a16="http://schemas.microsoft.com/office/drawing/2014/main" id="{F528F39A-E8D0-AA17-0B49-CF6A475DD5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cs-CZ" noProof="0" dirty="0"/>
              <a:t>PV293 - Softwarové architektury</a:t>
            </a:r>
          </a:p>
        </p:txBody>
      </p:sp>
      <p:sp>
        <p:nvSpPr>
          <p:cNvPr id="3" name="Zástupný symbol pro číslo snímku 2">
            <a:extLst>
              <a:ext uri="{FF2B5EF4-FFF2-40B4-BE49-F238E27FC236}">
                <a16:creationId xmlns:a16="http://schemas.microsoft.com/office/drawing/2014/main" id="{EA29C1C8-4DA9-43D6-8D29-C448EB8216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70407D-EE58-4A0B-824B-1D3AE42DD9CF}" type="slidenum">
              <a:rPr lang="cs-CZ" noProof="0" smtClean="0"/>
              <a:pPr/>
              <a:t>9</a:t>
            </a:fld>
            <a:endParaRPr lang="cs-CZ" noProof="0" dirty="0"/>
          </a:p>
        </p:txBody>
      </p:sp>
      <p:sp>
        <p:nvSpPr>
          <p:cNvPr id="4" name="Nadpis 3">
            <a:extLst>
              <a:ext uri="{FF2B5EF4-FFF2-40B4-BE49-F238E27FC236}">
                <a16:creationId xmlns:a16="http://schemas.microsoft.com/office/drawing/2014/main" id="{41104344-0F36-845A-E964-A92970ED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Clean</a:t>
            </a:r>
            <a:r>
              <a:rPr lang="cs-CZ" noProof="0" dirty="0"/>
              <a:t> </a:t>
            </a:r>
            <a:r>
              <a:rPr lang="cs-CZ" noProof="0" dirty="0" err="1"/>
              <a:t>architecture</a:t>
            </a:r>
            <a:r>
              <a:rPr lang="cs-CZ" noProof="0" dirty="0"/>
              <a:t> - </a:t>
            </a:r>
            <a:r>
              <a:rPr lang="cs-CZ" noProof="0" dirty="0" err="1"/>
              <a:t>Domain</a:t>
            </a:r>
            <a:endParaRPr lang="cs-CZ" noProof="0" dirty="0"/>
          </a:p>
        </p:txBody>
      </p:sp>
      <p:sp>
        <p:nvSpPr>
          <p:cNvPr id="5" name="Zástupný obsah 4">
            <a:extLst>
              <a:ext uri="{FF2B5EF4-FFF2-40B4-BE49-F238E27FC236}">
                <a16:creationId xmlns:a16="http://schemas.microsoft.com/office/drawing/2014/main" id="{CD87A0E0-CBAD-731D-001E-A822AA9AB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cs-CZ" dirty="0"/>
              <a:t>Co obsahuje:</a:t>
            </a:r>
          </a:p>
          <a:p>
            <a:pPr lvl="1">
              <a:spcAft>
                <a:spcPts val="600"/>
              </a:spcAft>
            </a:pPr>
            <a:r>
              <a:rPr lang="cs-CZ" noProof="0" dirty="0"/>
              <a:t>Entity – </a:t>
            </a:r>
            <a:r>
              <a:rPr lang="cs-CZ" noProof="0" dirty="0" err="1"/>
              <a:t>Cart</a:t>
            </a:r>
            <a:r>
              <a:rPr lang="cs-CZ" noProof="0" dirty="0"/>
              <a:t>, </a:t>
            </a:r>
            <a:r>
              <a:rPr lang="cs-CZ" noProof="0" dirty="0" err="1"/>
              <a:t>Customer</a:t>
            </a:r>
            <a:r>
              <a:rPr lang="cs-CZ" noProof="0" dirty="0"/>
              <a:t>…</a:t>
            </a:r>
          </a:p>
          <a:p>
            <a:pPr lvl="1">
              <a:spcAft>
                <a:spcPts val="600"/>
              </a:spcAft>
            </a:pPr>
            <a:r>
              <a:rPr lang="cs-CZ" dirty="0"/>
              <a:t>Eventy - </a:t>
            </a:r>
            <a:r>
              <a:rPr lang="cs-CZ" dirty="0" err="1"/>
              <a:t>OrderCreated</a:t>
            </a:r>
            <a:endParaRPr lang="cs-CZ" dirty="0"/>
          </a:p>
          <a:p>
            <a:pPr lvl="1">
              <a:spcAft>
                <a:spcPts val="600"/>
              </a:spcAft>
            </a:pPr>
            <a:r>
              <a:rPr lang="cs-CZ" noProof="0" dirty="0" err="1"/>
              <a:t>Value</a:t>
            </a:r>
            <a:r>
              <a:rPr lang="cs-CZ" noProof="0" dirty="0"/>
              <a:t> </a:t>
            </a:r>
            <a:r>
              <a:rPr lang="cs-CZ" noProof="0" dirty="0" err="1"/>
              <a:t>object</a:t>
            </a:r>
            <a:r>
              <a:rPr lang="cs-CZ" noProof="0" dirty="0"/>
              <a:t> - Money</a:t>
            </a:r>
          </a:p>
          <a:p>
            <a:pPr lvl="1">
              <a:spcAft>
                <a:spcPts val="600"/>
              </a:spcAft>
            </a:pPr>
            <a:r>
              <a:rPr lang="cs-CZ" i="1" dirty="0" err="1"/>
              <a:t>Exceptions</a:t>
            </a:r>
            <a:r>
              <a:rPr lang="cs-CZ" i="1" dirty="0"/>
              <a:t>….</a:t>
            </a:r>
            <a:endParaRPr lang="cs-CZ" i="1" noProof="0" dirty="0"/>
          </a:p>
          <a:p>
            <a:pPr lvl="1">
              <a:spcAft>
                <a:spcPts val="600"/>
              </a:spcAft>
            </a:pPr>
            <a:endParaRPr lang="cs-CZ" noProof="0" dirty="0"/>
          </a:p>
        </p:txBody>
      </p:sp>
      <p:pic>
        <p:nvPicPr>
          <p:cNvPr id="6" name="Obrázek 5" descr="Obsah obrázku text, kruh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E04843B8-97AC-21AB-B3C9-3BA185153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709" y="1185862"/>
            <a:ext cx="44862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6197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_MU_EN">
  <a:themeElements>
    <a:clrScheme name="MUNI MED">
      <a:dk1>
        <a:srgbClr val="000000"/>
      </a:dk1>
      <a:lt1>
        <a:srgbClr val="FFFFFF"/>
      </a:lt1>
      <a:dk2>
        <a:srgbClr val="0000DC"/>
      </a:dk2>
      <a:lt2>
        <a:srgbClr val="FFC000"/>
      </a:lt2>
      <a:accent1>
        <a:srgbClr val="0000DC"/>
      </a:accent1>
      <a:accent2>
        <a:srgbClr val="F01928"/>
      </a:accent2>
      <a:accent3>
        <a:srgbClr val="00AF3F"/>
      </a:accent3>
      <a:accent4>
        <a:srgbClr val="4BC8FF"/>
      </a:accent4>
      <a:accent5>
        <a:srgbClr val="FF7300"/>
      </a:accent5>
      <a:accent6>
        <a:srgbClr val="B9006E"/>
      </a:accent6>
      <a:hlink>
        <a:srgbClr val="0000DC"/>
      </a:hlink>
      <a:folHlink>
        <a:srgbClr val="5AC8AF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cs-CZ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sz="2800" dirty="0" err="1" smtClean="0">
            <a:latin typeface="+mn-lt"/>
          </a:defRPr>
        </a:defPPr>
      </a:lstStyle>
    </a:txDef>
  </a:objectDefaults>
  <a:extraClrSchemeLst>
    <a:extraClrScheme>
      <a:clrScheme name="Směsi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měsi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měsi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uni-fi-prezentace-pecet-16-9-en-v10.potx" id="{704F1FA7-F9BE-40BC-9B0C-B5353795C35A}" vid="{66F2B097-0E85-46C9-9195-24E66B7DCDB3}"/>
    </a:ext>
  </a:extLst>
</a:theme>
</file>

<file path=ppt/theme/theme2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ystém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4C625F8BF61ED48BCD052DC90292957" ma:contentTypeVersion="17" ma:contentTypeDescription="Vytvoří nový dokument" ma:contentTypeScope="" ma:versionID="e0d329bf29da5bff5fb53bfb63aa2157">
  <xsd:schema xmlns:xsd="http://www.w3.org/2001/XMLSchema" xmlns:xs="http://www.w3.org/2001/XMLSchema" xmlns:p="http://schemas.microsoft.com/office/2006/metadata/properties" xmlns:ns3="c8f3fc2c-a3ba-4a56-b225-dd01e3cef7b1" xmlns:ns4="1b03cdca-bcb3-481d-aaaa-ac59088b2c30" targetNamespace="http://schemas.microsoft.com/office/2006/metadata/properties" ma:root="true" ma:fieldsID="f66ee75d19c7bdf9cc98c4c53bd8eb3d" ns3:_="" ns4:_="">
    <xsd:import namespace="c8f3fc2c-a3ba-4a56-b225-dd01e3cef7b1"/>
    <xsd:import namespace="1b03cdca-bcb3-481d-aaaa-ac59088b2c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3fc2c-a3ba-4a56-b225-dd01e3cef7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03cdca-bcb3-481d-aaaa-ac59088b2c3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f3fc2c-a3ba-4a56-b225-dd01e3cef7b1" xsi:nil="true"/>
  </documentManagement>
</p:properties>
</file>

<file path=customXml/itemProps1.xml><?xml version="1.0" encoding="utf-8"?>
<ds:datastoreItem xmlns:ds="http://schemas.openxmlformats.org/officeDocument/2006/customXml" ds:itemID="{DD470258-C907-4A62-B6C3-E0C32F10A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A9A9D0-5E47-4D99-A339-3EDFE24EAE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f3fc2c-a3ba-4a56-b225-dd01e3cef7b1"/>
    <ds:schemaRef ds:uri="1b03cdca-bcb3-481d-aaaa-ac59088b2c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352A82-6F1D-4C88-8599-6115178EC008}">
  <ds:schemaRefs>
    <ds:schemaRef ds:uri="http://schemas.microsoft.com/office/infopath/2007/PartnerControls"/>
    <ds:schemaRef ds:uri="http://purl.org/dc/terms/"/>
    <ds:schemaRef ds:uri="http://www.w3.org/XML/1998/namespace"/>
    <ds:schemaRef ds:uri="1b03cdca-bcb3-481d-aaaa-ac59088b2c30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c8f3fc2c-a3ba-4a56-b225-dd01e3cef7b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muni-fi-prezentace-pecet-16-9-en-v10</Template>
  <TotalTime>544</TotalTime>
  <Words>265</Words>
  <Application>Microsoft Office PowerPoint</Application>
  <PresentationFormat>Širokoúhlá obrazovka</PresentationFormat>
  <Paragraphs>76</Paragraphs>
  <Slides>12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6" baseType="lpstr">
      <vt:lpstr>Arial</vt:lpstr>
      <vt:lpstr>Tahoma</vt:lpstr>
      <vt:lpstr>Wingdings</vt:lpstr>
      <vt:lpstr>Presentation_MU_EN</vt:lpstr>
      <vt:lpstr>PV293 - Softwarové architektury </vt:lpstr>
      <vt:lpstr>Opakování</vt:lpstr>
      <vt:lpstr>Opakování – Software Design</vt:lpstr>
      <vt:lpstr>Opakování – Software Design</vt:lpstr>
      <vt:lpstr>Clean architecture</vt:lpstr>
      <vt:lpstr>Clean architecture</vt:lpstr>
      <vt:lpstr>Clean architecture - Presentation</vt:lpstr>
      <vt:lpstr>Clean architecture - Application</vt:lpstr>
      <vt:lpstr>Clean architecture - Domain</vt:lpstr>
      <vt:lpstr>Clean architecture - Infrastructure</vt:lpstr>
      <vt:lpstr>Clean architecture – Flow</vt:lpstr>
      <vt:lpstr>Clean architecture – Host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Košvanec</dc:creator>
  <cp:lastModifiedBy>Jakub Košvanec</cp:lastModifiedBy>
  <cp:revision>46</cp:revision>
  <cp:lastPrinted>1601-01-01T00:00:00Z</cp:lastPrinted>
  <dcterms:created xsi:type="dcterms:W3CDTF">2025-09-15T15:52:34Z</dcterms:created>
  <dcterms:modified xsi:type="dcterms:W3CDTF">2025-10-12T17:59:24Z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0x01010014C625F8BF61ED48BCD052DC90292957</vt:lpwstr>
  </property>
</Properties>
</file>