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60" r:id="rId7"/>
    <p:sldId id="261" r:id="rId8"/>
    <p:sldId id="262" r:id="rId9"/>
    <p:sldId id="258" r:id="rId10"/>
    <p:sldId id="25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5C"/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0EA2B1-F95A-4EAD-B784-CFB830A54D9B}" v="75" dt="2025-09-15T18:42:51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6" autoAdjust="0"/>
    <p:restoredTop sz="95768" autoAdjust="0"/>
  </p:normalViewPr>
  <p:slideViewPr>
    <p:cSldViewPr snapToGrid="0">
      <p:cViewPr varScale="1">
        <p:scale>
          <a:sx n="160" d="100"/>
          <a:sy n="160" d="100"/>
        </p:scale>
        <p:origin x="324" y="138"/>
      </p:cViewPr>
      <p:guideLst>
        <p:guide orient="horz" pos="1117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en-GB" noProof="0" dirty="0"/>
              <a:t>Click here to insert title</a:t>
            </a:r>
            <a:endParaRPr lang="cs-CZ" noProof="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marR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40AFFE6-DFC8-ED4A-8392-6B2AE8246A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0" y="5232400"/>
            <a:ext cx="126186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s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14" name="Obrázek 1">
            <a:extLst>
              <a:ext uri="{FF2B5EF4-FFF2-40B4-BE49-F238E27FC236}">
                <a16:creationId xmlns:a16="http://schemas.microsoft.com/office/drawing/2014/main" id="{C45EA08F-7138-934C-AD83-BFE0C4D82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A1250E97-1EDB-6C4B-8256-60FC879B8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7" name="Zástupný symbol pro zápatí 1">
            <a:extLst>
              <a:ext uri="{FF2B5EF4-FFF2-40B4-BE49-F238E27FC236}">
                <a16:creationId xmlns:a16="http://schemas.microsoft.com/office/drawing/2014/main" id="{24438A88-1921-4DF2-9F65-459AAE83D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pic>
        <p:nvPicPr>
          <p:cNvPr id="8" name="Obrázek 5">
            <a:extLst>
              <a:ext uri="{FF2B5EF4-FFF2-40B4-BE49-F238E27FC236}">
                <a16:creationId xmlns:a16="http://schemas.microsoft.com/office/drawing/2014/main" id="{AB936B9F-8E01-464C-AF40-D5889DCC3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F585A7D-D2A5-48D6-9877-7D43E33E5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2" name="Zástupný symbol pro zápatí 2">
            <a:extLst>
              <a:ext uri="{FF2B5EF4-FFF2-40B4-BE49-F238E27FC236}">
                <a16:creationId xmlns:a16="http://schemas.microsoft.com/office/drawing/2014/main" id="{CC921DFF-8B97-473C-919A-06F55168B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pic>
        <p:nvPicPr>
          <p:cNvPr id="11" name="Obrázek 8">
            <a:extLst>
              <a:ext uri="{FF2B5EF4-FFF2-40B4-BE49-F238E27FC236}">
                <a16:creationId xmlns:a16="http://schemas.microsoft.com/office/drawing/2014/main" id="{7E6880F0-83A7-F843-A1AD-5B2C5BDA5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 slide with imag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image</a:t>
            </a: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2"/>
          </a:xfrm>
          <a:prstGeom prst="rect">
            <a:avLst/>
          </a:prstGeom>
        </p:spPr>
      </p:pic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40795"/>
            <a:ext cx="8555976" cy="510831"/>
          </a:xfrm>
        </p:spPr>
        <p:txBody>
          <a:bodyPr lIns="0" tIns="0" rIns="0" bIns="0" numCol="1" spcCol="324000">
            <a:noAutofit/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cký objekt 5">
            <a:extLst>
              <a:ext uri="{FF2B5EF4-FFF2-40B4-BE49-F238E27FC236}">
                <a16:creationId xmlns:a16="http://schemas.microsoft.com/office/drawing/2014/main" id="{B05C908F-B8F4-4FC8-A2D7-35366122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872" y="2021800"/>
            <a:ext cx="4106254" cy="28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 - Seal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5">
            <a:extLst>
              <a:ext uri="{FF2B5EF4-FFF2-40B4-BE49-F238E27FC236}">
                <a16:creationId xmlns:a16="http://schemas.microsoft.com/office/drawing/2014/main" id="{3A9C8E3C-A1A3-3B4A-B3B3-C43896A33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36" y="1629000"/>
            <a:ext cx="36053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5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4DCCB8A-E23F-49B6-A0BE-D9E395C4E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242" y="2298933"/>
            <a:ext cx="8712448" cy="22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9" name="Obrázek 1">
            <a:extLst>
              <a:ext uri="{FF2B5EF4-FFF2-40B4-BE49-F238E27FC236}">
                <a16:creationId xmlns:a16="http://schemas.microsoft.com/office/drawing/2014/main" id="{F74FB45F-71BD-7549-920C-2FE5F1716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171E40E3-5770-3B45-B4B5-35CBDCF208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8A01F6C5-F64B-434B-9159-2639E39BC8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en-GB" noProof="0" dirty="0"/>
              <a:t>Click here to insert heading</a:t>
            </a:r>
            <a:endParaRPr lang="cs-CZ" noProof="0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40DA4B4B-7461-C745-B756-166EA6856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E1D20B9-1A33-484F-AB08-D95E85A9C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735" y="2596845"/>
            <a:ext cx="4125465" cy="3208441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9509" y="1665288"/>
            <a:ext cx="6207791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08404865-443F-B54E-9D7D-2EEDA75D19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22" name="Obrázek 1">
            <a:extLst>
              <a:ext uri="{FF2B5EF4-FFF2-40B4-BE49-F238E27FC236}">
                <a16:creationId xmlns:a16="http://schemas.microsoft.com/office/drawing/2014/main" id="{4C4EA05C-1C23-FE44-AF48-3333F3DA76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72000" indent="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8F31EC43-0A39-974A-894B-17801C9B6E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C683D6EC-6E68-DB41-837F-71C6377C2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9" r:id="rId17"/>
    <p:sldLayoutId id="2147483693" r:id="rId18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pätu 1">
            <a:extLst>
              <a:ext uri="{FF2B5EF4-FFF2-40B4-BE49-F238E27FC236}">
                <a16:creationId xmlns:a16="http://schemas.microsoft.com/office/drawing/2014/main" id="{6178D330-B66C-744A-9DAE-6FE027565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CDB8457-0BA6-D54B-A726-511C9A367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1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23A9B39-6D5B-1149-AF4B-4E9BE322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br>
              <a:rPr lang="cs-CZ" dirty="0"/>
            </a:br>
            <a:endParaRPr lang="en-GB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57CF0B4A-6B2F-5E47-805C-7758C9BCE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Seminární skupina 02 - Košvanec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61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94147006-23A8-F784-2F50-A9DB2993B0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87627D1-63FF-A45A-CB1F-C0E105A8FA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2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1EF7A8-9A67-6168-1328-1E2EC7B5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Přestavení - Mne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F9C3BD9-9415-0DDE-9825-11D103893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000" indent="0">
              <a:buNone/>
            </a:pPr>
            <a:r>
              <a:rPr lang="cs-CZ" b="1" dirty="0"/>
              <a:t>Jakub Košvanec</a:t>
            </a:r>
          </a:p>
          <a:p>
            <a:pPr>
              <a:buFontTx/>
              <a:buChar char="-"/>
            </a:pPr>
            <a:r>
              <a:rPr lang="cs-CZ" sz="2200" dirty="0"/>
              <a:t>Student FI - Softwarové inženýrství - Návrh a vývoj softwarových systémů</a:t>
            </a:r>
          </a:p>
          <a:p>
            <a:pPr>
              <a:buFontTx/>
              <a:buChar char="-"/>
            </a:pPr>
            <a:r>
              <a:rPr lang="cs-CZ" sz="2200" dirty="0"/>
              <a:t>Pracovní zkušenosti:</a:t>
            </a:r>
          </a:p>
          <a:p>
            <a:pPr lvl="1">
              <a:buFontTx/>
              <a:buChar char="-"/>
            </a:pPr>
            <a:r>
              <a:rPr lang="cs-CZ" sz="1400" dirty="0"/>
              <a:t>Amsys – 3 roky – BE vývoj (WinForms, WPF, Avalonia)</a:t>
            </a:r>
          </a:p>
          <a:p>
            <a:pPr lvl="1">
              <a:buFontTx/>
              <a:buChar char="-"/>
            </a:pPr>
            <a:r>
              <a:rPr lang="cs-CZ" sz="1400" dirty="0"/>
              <a:t>Pux – 2.5 roku – BE vývoj (ASP.NET, MVC, Azure a bohužel i trocha toho FE)</a:t>
            </a:r>
          </a:p>
          <a:p>
            <a:pPr>
              <a:buFontTx/>
              <a:buChar char="-"/>
            </a:pPr>
            <a:r>
              <a:rPr lang="cs-CZ" sz="2200" dirty="0"/>
              <a:t>Výuka:</a:t>
            </a:r>
          </a:p>
          <a:p>
            <a:pPr lvl="1">
              <a:buFontTx/>
              <a:buChar char="-"/>
            </a:pPr>
            <a:r>
              <a:rPr lang="cs-CZ" sz="1400" dirty="0"/>
              <a:t>PV178 – C</a:t>
            </a:r>
            <a:r>
              <a:rPr lang="en-US" sz="1400" dirty="0"/>
              <a:t>#</a:t>
            </a:r>
          </a:p>
          <a:p>
            <a:pPr lvl="1">
              <a:buFontTx/>
              <a:buChar char="-"/>
            </a:pPr>
            <a:r>
              <a:rPr lang="en-US" sz="1400" dirty="0"/>
              <a:t>PV179 – C# 2.0 (ASP.NET, MVC…) → p</a:t>
            </a:r>
            <a:r>
              <a:rPr lang="cs-CZ" sz="1400" dirty="0"/>
              <a:t>ředpoklad pro tento předmět</a:t>
            </a:r>
          </a:p>
          <a:p>
            <a:pPr>
              <a:buFontTx/>
              <a:buChar char="-"/>
            </a:pPr>
            <a:r>
              <a:rPr lang="cs-CZ" sz="2200" dirty="0"/>
              <a:t>Volný čas:</a:t>
            </a:r>
          </a:p>
          <a:p>
            <a:pPr lvl="1">
              <a:buFontTx/>
              <a:buChar char="-"/>
            </a:pPr>
            <a:r>
              <a:rPr lang="cs-CZ" sz="1400" dirty="0" err="1"/>
              <a:t>Magic</a:t>
            </a:r>
            <a:r>
              <a:rPr lang="cs-CZ" sz="1400" dirty="0"/>
              <a:t>: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Gathering</a:t>
            </a:r>
            <a:r>
              <a:rPr lang="cs-CZ" sz="1400" dirty="0"/>
              <a:t> (od roku 2011)</a:t>
            </a:r>
          </a:p>
          <a:p>
            <a:pPr lvl="1">
              <a:buFontTx/>
              <a:buChar char="-"/>
            </a:pPr>
            <a:r>
              <a:rPr lang="cs-CZ" sz="1400" dirty="0"/>
              <a:t>Počítačové hry</a:t>
            </a:r>
          </a:p>
        </p:txBody>
      </p:sp>
      <p:pic>
        <p:nvPicPr>
          <p:cNvPr id="7" name="Obrázek 6" descr="Obsah obrázku text, snímek obrazovky, Kreslený film, kreslené&#10;&#10;Obsah generovaný pomocí AI může být nesprávný.">
            <a:extLst>
              <a:ext uri="{FF2B5EF4-FFF2-40B4-BE49-F238E27FC236}">
                <a16:creationId xmlns:a16="http://schemas.microsoft.com/office/drawing/2014/main" id="{E8E4CBCA-43BF-B6DD-476E-DA45AD8D0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996" y="2740719"/>
            <a:ext cx="1980968" cy="2759128"/>
          </a:xfrm>
          <a:prstGeom prst="rect">
            <a:avLst/>
          </a:prstGeom>
        </p:spPr>
      </p:pic>
      <p:pic>
        <p:nvPicPr>
          <p:cNvPr id="9" name="Obrázek 8" descr="Obsah obrázku klipart, ilustrace, Kreslený film, Animace&#10;&#10;Obsah generovaný pomocí AI může být nesprávný.">
            <a:extLst>
              <a:ext uri="{FF2B5EF4-FFF2-40B4-BE49-F238E27FC236}">
                <a16:creationId xmlns:a16="http://schemas.microsoft.com/office/drawing/2014/main" id="{2A8C2A06-5BB2-91C2-B90A-B36CD7213A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01" y="3602329"/>
            <a:ext cx="2584031" cy="287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0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D3904BC7-69FD-49F7-20B5-99E553595F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CB740D3-4293-57CB-FDF4-9EF85A016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3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4A36AC8-7845-C253-84A1-FE0B87FD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- Vás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623BF60-C90E-0A25-D0E3-BFD2CB24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Kdo jste?</a:t>
            </a:r>
          </a:p>
          <a:p>
            <a:pPr>
              <a:lnSpc>
                <a:spcPct val="150000"/>
              </a:lnSpc>
            </a:pPr>
            <a:r>
              <a:rPr lang="cs-CZ" dirty="0"/>
              <a:t>Jaké máte zkušenosti s programováním?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Zkušenosti čistě ze školního prostředí nebo jestli náhodou už někde při studiu nepracujete</a:t>
            </a:r>
          </a:p>
          <a:p>
            <a:pPr>
              <a:lnSpc>
                <a:spcPct val="150000"/>
              </a:lnSpc>
            </a:pPr>
            <a:r>
              <a:rPr lang="cs-CZ" dirty="0"/>
              <a:t>Podělte se s námi o nějaké vaše koníčky nebo zájmy</a:t>
            </a:r>
          </a:p>
          <a:p>
            <a:pPr>
              <a:lnSpc>
                <a:spcPct val="150000"/>
              </a:lnSpc>
            </a:pPr>
            <a:r>
              <a:rPr lang="cs-CZ" dirty="0"/>
              <a:t>Proč jste si vybrali tento předmět a co od něho očekáváte</a:t>
            </a:r>
          </a:p>
        </p:txBody>
      </p:sp>
    </p:spTree>
    <p:extLst>
      <p:ext uri="{BB962C8B-B14F-4D97-AF65-F5344CB8AC3E}">
        <p14:creationId xmlns:p14="http://schemas.microsoft.com/office/powerpoint/2010/main" val="420836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81AAF4BD-43ED-16B2-2D3A-D5D2AAC7BB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4C38D08-8810-DD26-FAE3-76054B3419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4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6828AA9-C1E3-B06E-330F-5C113951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očekávat na </a:t>
            </a:r>
            <a:r>
              <a:rPr lang="en-US" dirty="0"/>
              <a:t>cvi</a:t>
            </a:r>
            <a:r>
              <a:rPr lang="cs-CZ" dirty="0" err="1"/>
              <a:t>čení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2F998230-0A58-3D15-3149-1478D814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Úvod do C</a:t>
            </a:r>
            <a:r>
              <a:rPr lang="en-US" dirty="0"/>
              <a:t># a MVC</a:t>
            </a:r>
          </a:p>
          <a:p>
            <a:pPr>
              <a:lnSpc>
                <a:spcPct val="150000"/>
              </a:lnSpc>
            </a:pPr>
            <a:r>
              <a:rPr lang="en-US" dirty="0"/>
              <a:t>Event storming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Transformace z monolitu na </a:t>
            </a:r>
            <a:r>
              <a:rPr lang="cs-CZ" dirty="0" err="1"/>
              <a:t>micro-service</a:t>
            </a:r>
            <a:endParaRPr lang="cs-CZ" dirty="0"/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i="1" dirty="0"/>
              <a:t>Je něco co byste chtěli mít na cvičení probrané?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6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AAC023F-DA56-C665-98D9-5D314B8859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34EF5BD-896B-6542-FFC1-8AC30A1A1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5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3FD4221-589A-B4F4-9CB1-2E091EF6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 předmětu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3A19C2C-9927-8038-0F9D-C9230D94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3 části </a:t>
            </a:r>
            <a:r>
              <a:rPr lang="cs-CZ" sz="1800" dirty="0"/>
              <a:t>(</a:t>
            </a:r>
            <a:r>
              <a:rPr lang="cs-CZ" sz="1800" i="1" dirty="0"/>
              <a:t>pokud se nic nezměnilo</a:t>
            </a:r>
            <a:r>
              <a:rPr lang="cs-CZ" sz="1800" dirty="0"/>
              <a:t>)</a:t>
            </a:r>
            <a:endParaRPr lang="cs-CZ" sz="2400" dirty="0"/>
          </a:p>
          <a:p>
            <a:pPr lvl="1">
              <a:lnSpc>
                <a:spcPct val="150000"/>
              </a:lnSpc>
            </a:pPr>
            <a:r>
              <a:rPr lang="cs-CZ" dirty="0"/>
              <a:t>Vnitro na Event </a:t>
            </a:r>
            <a:r>
              <a:rPr lang="cs-CZ" dirty="0" err="1"/>
              <a:t>storming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/>
              <a:t>Vnitro na druhy architektur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Týmový projekt</a:t>
            </a:r>
          </a:p>
          <a:p>
            <a:endParaRPr lang="cs-CZ" dirty="0"/>
          </a:p>
          <a:p>
            <a:r>
              <a:rPr lang="cs-CZ" dirty="0"/>
              <a:t>Týmový projekt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Skupiny 3-5 studentů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Každá skupina unikátní téma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Na konci semestru (ve zkouškovém) prezentace </a:t>
            </a:r>
            <a:endParaRPr lang="en-US" dirty="0"/>
          </a:p>
        </p:txBody>
      </p:sp>
      <p:pic>
        <p:nvPicPr>
          <p:cNvPr id="7" name="Obrázek 6" descr="Obsah obrázku kruh, ozubené kolo, přeprava, kreativita&#10;&#10;Obsah generovaný pomocí AI může být nesprávný.">
            <a:extLst>
              <a:ext uri="{FF2B5EF4-FFF2-40B4-BE49-F238E27FC236}">
                <a16:creationId xmlns:a16="http://schemas.microsoft.com/office/drawing/2014/main" id="{7E6BB7A5-20B7-7FF1-6AC8-EAE65B902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000" y="625287"/>
            <a:ext cx="3671489" cy="367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D5B9B57F-7C1B-3DD2-8285-39177D22E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9D106FB5-124B-F58C-5385-535238A793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6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B250841-6D54-136E-5EF4-1EAF85D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Survive</a:t>
            </a:r>
            <a:r>
              <a:rPr lang="cs-CZ" dirty="0"/>
              <a:t> FI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E911F903-338A-F194-4B0A-B4CE0370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cs-CZ" dirty="0"/>
              <a:t>Volba toho, jak si myslíte, že je věc na seznamu důležitá k přežití na FI</a:t>
            </a:r>
          </a:p>
          <a:p>
            <a:pPr>
              <a:lnSpc>
                <a:spcPct val="100000"/>
              </a:lnSpc>
            </a:pPr>
            <a:r>
              <a:rPr lang="cs-CZ" dirty="0"/>
              <a:t>Hodnotíte bodováním od 1 do 10</a:t>
            </a:r>
          </a:p>
          <a:p>
            <a:pPr lvl="1"/>
            <a:r>
              <a:rPr lang="cs-CZ" dirty="0"/>
              <a:t>1 = nejdůležitější</a:t>
            </a:r>
          </a:p>
          <a:p>
            <a:pPr lvl="1"/>
            <a:r>
              <a:rPr lang="cs-CZ" dirty="0"/>
              <a:t>10 = nejméně důležitá</a:t>
            </a:r>
          </a:p>
          <a:p>
            <a:pPr>
              <a:lnSpc>
                <a:spcPct val="100000"/>
              </a:lnSpc>
            </a:pPr>
            <a:r>
              <a:rPr lang="cs-CZ" dirty="0"/>
              <a:t>První část samostatně</a:t>
            </a:r>
          </a:p>
          <a:p>
            <a:pPr>
              <a:lnSpc>
                <a:spcPct val="100000"/>
              </a:lnSpc>
            </a:pPr>
            <a:r>
              <a:rPr lang="cs-CZ" dirty="0"/>
              <a:t>Druhá část ve skupině</a:t>
            </a:r>
          </a:p>
        </p:txBody>
      </p:sp>
      <p:pic>
        <p:nvPicPr>
          <p:cNvPr id="7" name="Obrázek 6" descr="Obsah obrázku venku, budova, obloha, architektura&#10;&#10;Obsah generovaný pomocí AI může být nesprávný.">
            <a:extLst>
              <a:ext uri="{FF2B5EF4-FFF2-40B4-BE49-F238E27FC236}">
                <a16:creationId xmlns:a16="http://schemas.microsoft.com/office/drawing/2014/main" id="{21BEE6CC-3AE8-3D31-7979-1B176F93F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39" y="2440123"/>
            <a:ext cx="4257573" cy="2846957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Obrázek 10" descr="Obsah obrázku design, diagram, ilustrace&#10;&#10;Obsah generovaný pomocí AI může být nesprávný.">
            <a:extLst>
              <a:ext uri="{FF2B5EF4-FFF2-40B4-BE49-F238E27FC236}">
                <a16:creationId xmlns:a16="http://schemas.microsoft.com/office/drawing/2014/main" id="{DD825596-2E9E-41E0-FE6D-D2C8CDB2E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0" y="3429000"/>
            <a:ext cx="2235947" cy="149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5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25360703-C4A1-6755-3DB4-2F209A1BF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5ED6C47D-676B-7BD6-F543-6C872232E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7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8F1EE0CA-4D1D-2B66-2EF1-A22374E7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Survive</a:t>
            </a:r>
            <a:r>
              <a:rPr lang="cs-CZ" dirty="0"/>
              <a:t> FI – Hodnocení expertů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DFDE9C6-68AF-99C0-31FA-9DA2DD24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9200" indent="-457200">
              <a:lnSpc>
                <a:spcPts val="3000"/>
              </a:lnSpc>
              <a:buAutoNum type="arabicParenR"/>
            </a:pPr>
            <a:r>
              <a:rPr lang="en-US" sz="2400" dirty="0" err="1"/>
              <a:t>Počítač</a:t>
            </a:r>
            <a:endParaRPr lang="cs-CZ" sz="2400" dirty="0"/>
          </a:p>
          <a:p>
            <a:pPr marL="529200" indent="-457200">
              <a:lnSpc>
                <a:spcPts val="3000"/>
              </a:lnSpc>
              <a:buAutoNum type="arabicParenR"/>
            </a:pPr>
            <a:r>
              <a:rPr lang="en-US" sz="2400" dirty="0"/>
              <a:t>10 </a:t>
            </a:r>
            <a:r>
              <a:rPr lang="en-US" sz="2400" dirty="0" err="1"/>
              <a:t>balíkov</a:t>
            </a:r>
            <a:r>
              <a:rPr lang="en-US" sz="2400" dirty="0"/>
              <a:t> </a:t>
            </a:r>
            <a:r>
              <a:rPr lang="en-US" sz="2400" dirty="0" err="1"/>
              <a:t>obľúbenej</a:t>
            </a:r>
            <a:r>
              <a:rPr lang="en-US" sz="2400" dirty="0"/>
              <a:t> </a:t>
            </a:r>
            <a:r>
              <a:rPr lang="en-US" sz="2400" dirty="0" err="1"/>
              <a:t>kávy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Zápisky</a:t>
            </a:r>
            <a:r>
              <a:rPr lang="en-US" sz="2400" dirty="0"/>
              <a:t> z </a:t>
            </a:r>
            <a:r>
              <a:rPr lang="en-US" sz="2400" dirty="0" err="1"/>
              <a:t>roku</a:t>
            </a:r>
            <a:r>
              <a:rPr lang="en-US" sz="2400" dirty="0"/>
              <a:t> 2018 </a:t>
            </a:r>
            <a:r>
              <a:rPr lang="en-US" sz="2400" dirty="0" err="1"/>
              <a:t>obsahujúce</a:t>
            </a:r>
            <a:r>
              <a:rPr lang="en-US" sz="2400" dirty="0"/>
              <a:t> </a:t>
            </a:r>
            <a:r>
              <a:rPr lang="en-US" sz="2400" dirty="0" err="1"/>
              <a:t>učivo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štátnice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Kupón</a:t>
            </a:r>
            <a:r>
              <a:rPr lang="en-US" sz="2400" dirty="0"/>
              <a:t> +1 </a:t>
            </a:r>
            <a:r>
              <a:rPr lang="en-US" sz="2400" dirty="0" err="1"/>
              <a:t>pokus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skúšku</a:t>
            </a:r>
            <a:r>
              <a:rPr lang="en-US" sz="2400" dirty="0"/>
              <a:t> </a:t>
            </a:r>
            <a:r>
              <a:rPr lang="en-US" sz="2400" dirty="0" err="1"/>
              <a:t>Algoritmy</a:t>
            </a:r>
            <a:r>
              <a:rPr lang="en-US" sz="2400" dirty="0"/>
              <a:t> a </a:t>
            </a:r>
            <a:r>
              <a:rPr lang="en-US" sz="2400" dirty="0" err="1"/>
              <a:t>datové</a:t>
            </a:r>
            <a:r>
              <a:rPr lang="en-US" sz="2400" dirty="0"/>
              <a:t> </a:t>
            </a:r>
            <a:r>
              <a:rPr lang="en-US" sz="2400" dirty="0" err="1"/>
              <a:t>struktury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Prístup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neoficiálny</a:t>
            </a:r>
            <a:r>
              <a:rPr lang="en-US" sz="2400" dirty="0"/>
              <a:t> FI MUNI Discord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/>
              <a:t>36 </a:t>
            </a:r>
            <a:r>
              <a:rPr lang="en-US" sz="2400" dirty="0" err="1"/>
              <a:t>fliaš</a:t>
            </a:r>
            <a:r>
              <a:rPr lang="en-US" sz="2400" dirty="0"/>
              <a:t> </a:t>
            </a:r>
            <a:r>
              <a:rPr lang="en-US" sz="2400" dirty="0" err="1"/>
              <a:t>obľúbeného</a:t>
            </a:r>
            <a:r>
              <a:rPr lang="en-US" sz="2400" dirty="0"/>
              <a:t> </a:t>
            </a:r>
            <a:r>
              <a:rPr lang="en-US" sz="2400" dirty="0" err="1"/>
              <a:t>alkoholu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Veľké</a:t>
            </a:r>
            <a:r>
              <a:rPr lang="en-US" sz="2400" dirty="0"/>
              <a:t> </a:t>
            </a:r>
            <a:r>
              <a:rPr lang="en-US" sz="2400" dirty="0" err="1"/>
              <a:t>balenie</a:t>
            </a:r>
            <a:r>
              <a:rPr lang="en-US" sz="2400" dirty="0"/>
              <a:t> </a:t>
            </a:r>
            <a:r>
              <a:rPr lang="en-US" sz="2400" dirty="0" err="1"/>
              <a:t>antidepresív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Bicykel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Kópia</a:t>
            </a:r>
            <a:r>
              <a:rPr lang="en-US" sz="2400" dirty="0"/>
              <a:t> </a:t>
            </a:r>
            <a:r>
              <a:rPr lang="en-US" sz="2400" dirty="0" err="1"/>
              <a:t>knihy</a:t>
            </a:r>
            <a:r>
              <a:rPr lang="en-US" sz="2400" dirty="0"/>
              <a:t> "</a:t>
            </a:r>
            <a:r>
              <a:rPr lang="en-US" sz="2400" dirty="0" err="1"/>
              <a:t>Matematika</a:t>
            </a:r>
            <a:r>
              <a:rPr lang="en-US" sz="2400" dirty="0"/>
              <a:t> </a:t>
            </a:r>
            <a:r>
              <a:rPr lang="en-US" sz="2400" dirty="0" err="1"/>
              <a:t>drsně</a:t>
            </a:r>
            <a:r>
              <a:rPr lang="en-US" sz="2400" dirty="0"/>
              <a:t> a </a:t>
            </a:r>
            <a:r>
              <a:rPr lang="en-US" sz="2400" dirty="0" err="1"/>
              <a:t>svižně</a:t>
            </a:r>
            <a:r>
              <a:rPr lang="en-US" sz="2400" dirty="0"/>
              <a:t>„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cs-CZ" sz="2400" dirty="0"/>
              <a:t> </a:t>
            </a:r>
            <a:r>
              <a:rPr lang="en-US" sz="2400" dirty="0"/>
              <a:t>Sextan</a:t>
            </a:r>
          </a:p>
        </p:txBody>
      </p:sp>
    </p:spTree>
    <p:extLst>
      <p:ext uri="{BB962C8B-B14F-4D97-AF65-F5344CB8AC3E}">
        <p14:creationId xmlns:p14="http://schemas.microsoft.com/office/powerpoint/2010/main" val="339092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737453D-A8A0-0E02-AB97-20C8A9BF33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AEC2D89-2BDE-2F53-5DE6-E327E73930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8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B998C8E-C027-282B-E8B8-57DFAC28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Čas na opakování – C#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8B43AAD3-2BCC-5DFF-D1F4-52B53CE7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Rozdíl mezi </a:t>
            </a:r>
            <a:r>
              <a:rPr lang="cs-CZ" b="1" dirty="0"/>
              <a:t>==</a:t>
            </a:r>
            <a:r>
              <a:rPr lang="cs-CZ" dirty="0"/>
              <a:t> a </a:t>
            </a:r>
            <a:r>
              <a:rPr lang="cs-CZ" b="1" dirty="0"/>
              <a:t>.</a:t>
            </a:r>
            <a:r>
              <a:rPr lang="cs-CZ" b="1" dirty="0" err="1"/>
              <a:t>Equals</a:t>
            </a:r>
            <a:r>
              <a:rPr lang="cs-CZ" b="1" dirty="0"/>
              <a:t>()</a:t>
            </a:r>
          </a:p>
          <a:p>
            <a:r>
              <a:rPr lang="cs-CZ" dirty="0"/>
              <a:t>Na co se používá </a:t>
            </a:r>
            <a:r>
              <a:rPr lang="cs-CZ" b="1" dirty="0" err="1"/>
              <a:t>using</a:t>
            </a:r>
            <a:endParaRPr lang="cs-CZ" b="1" dirty="0"/>
          </a:p>
          <a:p>
            <a:r>
              <a:rPr lang="cs-CZ" dirty="0"/>
              <a:t>Rozdíl mezi </a:t>
            </a:r>
            <a:r>
              <a:rPr lang="cs-CZ" b="1" dirty="0" err="1"/>
              <a:t>struct</a:t>
            </a:r>
            <a:r>
              <a:rPr lang="cs-CZ" dirty="0"/>
              <a:t> a </a:t>
            </a:r>
            <a:r>
              <a:rPr lang="cs-CZ" b="1" dirty="0" err="1"/>
              <a:t>class</a:t>
            </a:r>
            <a:endParaRPr lang="cs-CZ" b="1" dirty="0"/>
          </a:p>
          <a:p>
            <a:r>
              <a:rPr lang="cs-CZ" dirty="0"/>
              <a:t>Jak omezující jsou: </a:t>
            </a:r>
            <a:r>
              <a:rPr lang="cs-CZ" b="1" dirty="0"/>
              <a:t>public</a:t>
            </a:r>
            <a:r>
              <a:rPr lang="cs-CZ" dirty="0"/>
              <a:t>, </a:t>
            </a:r>
            <a:r>
              <a:rPr lang="cs-CZ" b="1" dirty="0" err="1"/>
              <a:t>private</a:t>
            </a:r>
            <a:r>
              <a:rPr lang="cs-CZ" dirty="0"/>
              <a:t>, </a:t>
            </a:r>
            <a:r>
              <a:rPr lang="cs-CZ" b="1" dirty="0" err="1"/>
              <a:t>protected</a:t>
            </a:r>
            <a:r>
              <a:rPr lang="cs-CZ" dirty="0"/>
              <a:t> a </a:t>
            </a:r>
            <a:r>
              <a:rPr lang="cs-CZ" b="1" dirty="0" err="1"/>
              <a:t>internal</a:t>
            </a:r>
            <a:endParaRPr lang="cs-CZ" b="1" dirty="0"/>
          </a:p>
          <a:p>
            <a:r>
              <a:rPr lang="cs-CZ" dirty="0"/>
              <a:t>Rozdíl mezi </a:t>
            </a:r>
            <a:r>
              <a:rPr lang="cs-CZ" b="1" dirty="0" err="1"/>
              <a:t>ref</a:t>
            </a:r>
            <a:r>
              <a:rPr lang="cs-CZ" dirty="0"/>
              <a:t>, </a:t>
            </a:r>
            <a:r>
              <a:rPr lang="cs-CZ" b="1" dirty="0"/>
              <a:t>in</a:t>
            </a:r>
            <a:r>
              <a:rPr lang="cs-CZ" dirty="0"/>
              <a:t> a </a:t>
            </a:r>
            <a:r>
              <a:rPr lang="cs-CZ" b="1" dirty="0"/>
              <a:t>out</a:t>
            </a:r>
          </a:p>
          <a:p>
            <a:r>
              <a:rPr lang="cs-CZ" dirty="0"/>
              <a:t>Rozdíl mezi </a:t>
            </a:r>
            <a:r>
              <a:rPr lang="cs-CZ" b="1" dirty="0"/>
              <a:t>as</a:t>
            </a:r>
            <a:r>
              <a:rPr lang="cs-CZ" dirty="0"/>
              <a:t> a </a:t>
            </a:r>
            <a:r>
              <a:rPr lang="cs-CZ" b="1" dirty="0" err="1"/>
              <a:t>is</a:t>
            </a:r>
            <a:endParaRPr lang="cs-CZ" b="1" dirty="0"/>
          </a:p>
          <a:p>
            <a:r>
              <a:rPr lang="cs-CZ" dirty="0"/>
              <a:t>Co je to </a:t>
            </a:r>
            <a:r>
              <a:rPr lang="cs-CZ" b="1" dirty="0"/>
              <a:t>Task</a:t>
            </a:r>
            <a:r>
              <a:rPr lang="cs-CZ" dirty="0"/>
              <a:t> a </a:t>
            </a:r>
            <a:r>
              <a:rPr lang="cs-CZ" b="1" dirty="0" err="1"/>
              <a:t>Thread</a:t>
            </a:r>
            <a:r>
              <a:rPr lang="cs-CZ" dirty="0"/>
              <a:t>?</a:t>
            </a:r>
            <a:endParaRPr lang="cs-CZ" b="1" dirty="0"/>
          </a:p>
          <a:p>
            <a:r>
              <a:rPr lang="cs-CZ" dirty="0"/>
              <a:t>K čemu slouží </a:t>
            </a:r>
            <a:r>
              <a:rPr lang="cs-CZ" b="1" dirty="0" err="1"/>
              <a:t>async</a:t>
            </a:r>
            <a:r>
              <a:rPr lang="cs-CZ" dirty="0"/>
              <a:t> a </a:t>
            </a:r>
            <a:r>
              <a:rPr lang="cs-CZ" b="1" dirty="0" err="1"/>
              <a:t>await</a:t>
            </a:r>
            <a:r>
              <a:rPr lang="cs-CZ" dirty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211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33176CA7-DFD6-A022-147A-C7745A19F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4AD11D8-35A1-3129-2902-1900ED0F8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9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81E91DD-DB0E-9F3D-0A1B-FE0D28D7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Čas na opakování – ASP.NET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5BC98F3E-C124-E457-9A20-EB4B4EDB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je označení </a:t>
            </a:r>
            <a:r>
              <a:rPr lang="cs-CZ" b="1" dirty="0"/>
              <a:t>n-</a:t>
            </a:r>
            <a:r>
              <a:rPr lang="cs-CZ" b="1" dirty="0" err="1"/>
              <a:t>layered</a:t>
            </a:r>
            <a:r>
              <a:rPr lang="cs-CZ" b="1" dirty="0"/>
              <a:t> </a:t>
            </a:r>
            <a:r>
              <a:rPr lang="cs-CZ" dirty="0"/>
              <a:t>architektury</a:t>
            </a:r>
          </a:p>
          <a:p>
            <a:r>
              <a:rPr lang="cs-CZ" dirty="0"/>
              <a:t>Pod zkratkami </a:t>
            </a:r>
            <a:r>
              <a:rPr lang="cs-CZ" b="1" dirty="0"/>
              <a:t>PL</a:t>
            </a:r>
            <a:r>
              <a:rPr lang="cs-CZ" dirty="0"/>
              <a:t>, </a:t>
            </a:r>
            <a:r>
              <a:rPr lang="cs-CZ" b="1" dirty="0"/>
              <a:t>BL</a:t>
            </a:r>
            <a:r>
              <a:rPr lang="cs-CZ" dirty="0"/>
              <a:t> a </a:t>
            </a:r>
            <a:r>
              <a:rPr lang="cs-CZ" b="1" dirty="0"/>
              <a:t>DAL</a:t>
            </a:r>
            <a:r>
              <a:rPr lang="cs-CZ" dirty="0"/>
              <a:t> se skrývá?</a:t>
            </a:r>
          </a:p>
          <a:p>
            <a:r>
              <a:rPr lang="cs-CZ" dirty="0"/>
              <a:t>K čemu slouží </a:t>
            </a:r>
            <a:r>
              <a:rPr lang="cs-CZ" b="1" dirty="0"/>
              <a:t>DI</a:t>
            </a:r>
            <a:r>
              <a:rPr lang="cs-CZ" dirty="0"/>
              <a:t> v ASP.NET aplikaci</a:t>
            </a:r>
          </a:p>
          <a:p>
            <a:r>
              <a:rPr lang="cs-CZ" dirty="0"/>
              <a:t>Jaké druhy </a:t>
            </a:r>
            <a:r>
              <a:rPr lang="cs-CZ" b="1" dirty="0"/>
              <a:t>registrace</a:t>
            </a:r>
            <a:r>
              <a:rPr lang="cs-CZ" dirty="0"/>
              <a:t> do DI znáte?</a:t>
            </a:r>
          </a:p>
          <a:p>
            <a:r>
              <a:rPr lang="cs-CZ" dirty="0"/>
              <a:t>Co je </a:t>
            </a:r>
            <a:r>
              <a:rPr lang="cs-CZ" b="1" dirty="0" err="1"/>
              <a:t>Middleware</a:t>
            </a:r>
            <a:r>
              <a:rPr lang="cs-CZ" dirty="0"/>
              <a:t> a k čemu slouží?</a:t>
            </a:r>
          </a:p>
          <a:p>
            <a:r>
              <a:rPr lang="cs-CZ" dirty="0"/>
              <a:t>Co je skryto pod </a:t>
            </a:r>
            <a:r>
              <a:rPr lang="cs-CZ" b="1" dirty="0"/>
              <a:t>MVC</a:t>
            </a:r>
            <a:r>
              <a:rPr lang="cs-CZ" dirty="0"/>
              <a:t> a jak se používá tento </a:t>
            </a:r>
            <a:r>
              <a:rPr lang="cs-CZ" dirty="0" err="1"/>
              <a:t>pattern</a:t>
            </a:r>
            <a:r>
              <a:rPr lang="cs-CZ" dirty="0"/>
              <a:t> v ASP.NET</a:t>
            </a:r>
          </a:p>
          <a:p>
            <a:r>
              <a:rPr lang="cs-CZ" dirty="0"/>
              <a:t>Co je </a:t>
            </a:r>
            <a:r>
              <a:rPr lang="cs-CZ" b="1" dirty="0"/>
              <a:t>DTO</a:t>
            </a:r>
            <a:r>
              <a:rPr lang="cs-CZ" dirty="0"/>
              <a:t> a k čemu se používá</a:t>
            </a:r>
          </a:p>
          <a:p>
            <a:r>
              <a:rPr lang="cs-CZ" dirty="0"/>
              <a:t>Rozdíl mezi </a:t>
            </a:r>
            <a:r>
              <a:rPr lang="cs-CZ" b="1" dirty="0" err="1"/>
              <a:t>Service</a:t>
            </a:r>
            <a:r>
              <a:rPr lang="cs-CZ" dirty="0"/>
              <a:t> a </a:t>
            </a:r>
            <a:r>
              <a:rPr lang="cs-CZ" b="1" dirty="0" err="1"/>
              <a:t>Façade</a:t>
            </a:r>
            <a:endParaRPr lang="cs-CZ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2935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U_EN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fi-prezentace-pecet-16-9-en-v10.potx" id="{704F1FA7-F9BE-40BC-9B0C-B5353795C35A}" vid="{66F2B097-0E85-46C9-9195-24E66B7DCDB3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C625F8BF61ED48BCD052DC90292957" ma:contentTypeVersion="17" ma:contentTypeDescription="Vytvoří nový dokument" ma:contentTypeScope="" ma:versionID="e0d329bf29da5bff5fb53bfb63aa2157">
  <xsd:schema xmlns:xsd="http://www.w3.org/2001/XMLSchema" xmlns:xs="http://www.w3.org/2001/XMLSchema" xmlns:p="http://schemas.microsoft.com/office/2006/metadata/properties" xmlns:ns3="c8f3fc2c-a3ba-4a56-b225-dd01e3cef7b1" xmlns:ns4="1b03cdca-bcb3-481d-aaaa-ac59088b2c30" targetNamespace="http://schemas.microsoft.com/office/2006/metadata/properties" ma:root="true" ma:fieldsID="f66ee75d19c7bdf9cc98c4c53bd8eb3d" ns3:_="" ns4:_="">
    <xsd:import namespace="c8f3fc2c-a3ba-4a56-b225-dd01e3cef7b1"/>
    <xsd:import namespace="1b03cdca-bcb3-481d-aaaa-ac59088b2c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fc2c-a3ba-4a56-b225-dd01e3cef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3cdca-bcb3-481d-aaaa-ac59088b2c3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f3fc2c-a3ba-4a56-b225-dd01e3cef7b1" xsi:nil="true"/>
  </documentManagement>
</p:properties>
</file>

<file path=customXml/itemProps1.xml><?xml version="1.0" encoding="utf-8"?>
<ds:datastoreItem xmlns:ds="http://schemas.openxmlformats.org/officeDocument/2006/customXml" ds:itemID="{45A9A9D0-5E47-4D99-A339-3EDFE24EAE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f3fc2c-a3ba-4a56-b225-dd01e3cef7b1"/>
    <ds:schemaRef ds:uri="1b03cdca-bcb3-481d-aaaa-ac59088b2c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470258-C907-4A62-B6C3-E0C32F10A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352A82-6F1D-4C88-8599-6115178EC008}">
  <ds:schemaRefs>
    <ds:schemaRef ds:uri="http://schemas.microsoft.com/office/infopath/2007/PartnerControls"/>
    <ds:schemaRef ds:uri="http://purl.org/dc/terms/"/>
    <ds:schemaRef ds:uri="http://www.w3.org/XML/1998/namespace"/>
    <ds:schemaRef ds:uri="1b03cdca-bcb3-481d-aaaa-ac59088b2c30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c8f3fc2c-a3ba-4a56-b225-dd01e3cef7b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muni-fi-prezentace-pecet-16-9-en-v10</Template>
  <TotalTime>170</TotalTime>
  <Words>484</Words>
  <Application>Microsoft Office PowerPoint</Application>
  <PresentationFormat>Širokoúhlá obrazovka</PresentationFormat>
  <Paragraphs>90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Tahoma</vt:lpstr>
      <vt:lpstr>Wingdings</vt:lpstr>
      <vt:lpstr>Presentation_MU_EN</vt:lpstr>
      <vt:lpstr>PV293 - Softwarové architektury </vt:lpstr>
      <vt:lpstr>Přestavení - Mne</vt:lpstr>
      <vt:lpstr>Představení - Vás</vt:lpstr>
      <vt:lpstr>Co očekávat na cvičení</vt:lpstr>
      <vt:lpstr>Hodnocení předmětu</vt:lpstr>
      <vt:lpstr>Survive FI</vt:lpstr>
      <vt:lpstr>Survive FI – Hodnocení expertů</vt:lpstr>
      <vt:lpstr>Čas na opakování – C#</vt:lpstr>
      <vt:lpstr>Čas na opakování – ASP.NET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Košvanec</dc:creator>
  <cp:lastModifiedBy>Jakub Košvanec</cp:lastModifiedBy>
  <cp:revision>2</cp:revision>
  <cp:lastPrinted>1601-01-01T00:00:00Z</cp:lastPrinted>
  <dcterms:created xsi:type="dcterms:W3CDTF">2025-09-15T15:52:34Z</dcterms:created>
  <dcterms:modified xsi:type="dcterms:W3CDTF">2025-09-15T18:43:33Z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0x01010014C625F8BF61ED48BCD052DC90292957</vt:lpwstr>
  </property>
</Properties>
</file>