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2" r:id="rId6"/>
    <p:sldId id="260" r:id="rId7"/>
    <p:sldId id="261" r:id="rId8"/>
    <p:sldId id="263" r:id="rId9"/>
    <p:sldId id="266" r:id="rId10"/>
    <p:sldId id="267" r:id="rId11"/>
    <p:sldId id="268" r:id="rId12"/>
    <p:sldId id="264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orient="horz" pos="1272" userDrawn="1">
          <p15:clr>
            <a:srgbClr val="A4A3A4"/>
          </p15:clr>
        </p15:guide>
        <p15:guide id="3" orient="horz" pos="715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5" orient="horz" pos="3944" userDrawn="1">
          <p15:clr>
            <a:srgbClr val="A4A3A4"/>
          </p15:clr>
        </p15:guide>
        <p15:guide id="6" pos="428" userDrawn="1">
          <p15:clr>
            <a:srgbClr val="A4A3A4"/>
          </p15:clr>
        </p15:guide>
        <p15:guide id="7" pos="7224" userDrawn="1">
          <p15:clr>
            <a:srgbClr val="A4A3A4"/>
          </p15:clr>
        </p15:guide>
        <p15:guide id="8" pos="909" userDrawn="1">
          <p15:clr>
            <a:srgbClr val="A4A3A4"/>
          </p15:clr>
        </p15:guide>
        <p15:guide id="9" pos="3688" userDrawn="1">
          <p15:clr>
            <a:srgbClr val="A4A3A4"/>
          </p15:clr>
        </p15:guide>
        <p15:guide id="10" pos="3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45C"/>
    <a:srgbClr val="9100DC"/>
    <a:srgbClr val="0000DC"/>
    <a:srgbClr val="F01928"/>
    <a:srgbClr val="5AC8AF"/>
    <a:srgbClr val="00287D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6" autoAdjust="0"/>
    <p:restoredTop sz="95768" autoAdjust="0"/>
  </p:normalViewPr>
  <p:slideViewPr>
    <p:cSldViewPr snapToGrid="0">
      <p:cViewPr varScale="1">
        <p:scale>
          <a:sx n="160" d="100"/>
          <a:sy n="160" d="100"/>
        </p:scale>
        <p:origin x="324" y="138"/>
      </p:cViewPr>
      <p:guideLst>
        <p:guide orient="horz" pos="1117"/>
        <p:guide orient="horz" pos="1272"/>
        <p:guide orient="horz" pos="715"/>
        <p:guide orient="horz" pos="3861"/>
        <p:guide orient="horz" pos="3944"/>
        <p:guide pos="428"/>
        <p:guide pos="7224"/>
        <p:guide pos="909"/>
        <p:guide pos="3688"/>
        <p:guide pos="3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408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 altLang="cs-CZ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34D9CB-1186-4E97-85EF-EEFDD3E78B1E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45144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061A6D36-8CFB-40FE-8D60-D2050488125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8811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/>
            </a:lvl1pPr>
          </a:lstStyle>
          <a:p>
            <a:r>
              <a:rPr lang="en-GB" noProof="0" dirty="0"/>
              <a:t>Click here to insert title</a:t>
            </a:r>
            <a:endParaRPr lang="cs-CZ" noProof="0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83F24B06-B2DE-4D1F-B580-6248E87C0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11361600" cy="698497"/>
          </a:xfrm>
        </p:spPr>
        <p:txBody>
          <a:bodyPr anchor="t"/>
          <a:lstStyle>
            <a:lvl1pPr marL="0" marR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/>
            </a:pPr>
            <a:r>
              <a:rPr lang="en-GB" noProof="0" dirty="0"/>
              <a:t>Click here to insert subtitle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540AFFE6-DFC8-ED4A-8392-6B2AE8246A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240" y="5232400"/>
            <a:ext cx="1261862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84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  <p15:guide id="2" pos="2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images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ástupný symbol pro obsah 12">
            <a:extLst>
              <a:ext uri="{FF2B5EF4-FFF2-40B4-BE49-F238E27FC236}">
                <a16:creationId xmlns:a16="http://schemas.microsoft.com/office/drawing/2014/main" id="{9622FDD6-5C71-4DE9-BFBE-6443A2855E5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719997" y="718712"/>
            <a:ext cx="5220001" cy="320400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8D903DEB-B441-46DB-8462-2640DC8DB3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999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1" name="Zástupný symbol pro text 13">
            <a:extLst>
              <a:ext uri="{FF2B5EF4-FFF2-40B4-BE49-F238E27FC236}">
                <a16:creationId xmlns:a16="http://schemas.microsoft.com/office/drawing/2014/main" id="{66F1D7B9-D1BE-446E-87CA-6AD81AFA83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4" y="4068000"/>
            <a:ext cx="5220000" cy="360000"/>
          </a:xfrm>
        </p:spPr>
        <p:txBody>
          <a:bodyPr/>
          <a:lstStyle>
            <a:lvl1pPr algn="l">
              <a:lnSpc>
                <a:spcPts val="1100"/>
              </a:lnSpc>
              <a:defRPr sz="1100" b="1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3" name="Zástupný symbol pro text 5">
            <a:extLst>
              <a:ext uri="{FF2B5EF4-FFF2-40B4-BE49-F238E27FC236}">
                <a16:creationId xmlns:a16="http://schemas.microsoft.com/office/drawing/2014/main" id="{3947EF07-8AF7-4904-8565-F5D81E4282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51278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334B9440-7A06-4BF8-9532-C11248171B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2003" y="4068000"/>
            <a:ext cx="5220000" cy="360000"/>
          </a:xfrm>
        </p:spPr>
        <p:txBody>
          <a:bodyPr/>
          <a:lstStyle>
            <a:lvl1pPr algn="l">
              <a:lnSpc>
                <a:spcPts val="1100"/>
              </a:lnSpc>
              <a:defRPr sz="1100" b="1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7" name="Zástupný symbol pro obsah 12">
            <a:extLst>
              <a:ext uri="{FF2B5EF4-FFF2-40B4-BE49-F238E27FC236}">
                <a16:creationId xmlns:a16="http://schemas.microsoft.com/office/drawing/2014/main" id="{263AA377-982D-4CA3-B9BD-C61AF6524812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251278" y="718712"/>
            <a:ext cx="5220001" cy="320400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pic>
        <p:nvPicPr>
          <p:cNvPr id="14" name="Obrázek 1">
            <a:extLst>
              <a:ext uri="{FF2B5EF4-FFF2-40B4-BE49-F238E27FC236}">
                <a16:creationId xmlns:a16="http://schemas.microsoft.com/office/drawing/2014/main" id="{C45EA08F-7138-934C-AD83-BFE0C4D826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pic>
        <p:nvPicPr>
          <p:cNvPr id="6" name="Obrázek 1">
            <a:extLst>
              <a:ext uri="{FF2B5EF4-FFF2-40B4-BE49-F238E27FC236}">
                <a16:creationId xmlns:a16="http://schemas.microsoft.com/office/drawing/2014/main" id="{A1250E97-1EDB-6C4B-8256-60FC879B8F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11" name="Nadpis 6">
            <a:extLst>
              <a:ext uri="{FF2B5EF4-FFF2-40B4-BE49-F238E27FC236}">
                <a16:creationId xmlns:a16="http://schemas.microsoft.com/office/drawing/2014/main" id="{210CF170-3CE8-4094-B136-F821606CD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5246518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rgbClr val="0000DC"/>
                </a:solidFill>
              </a:defRPr>
            </a:lvl1pPr>
          </a:lstStyle>
          <a:p>
            <a:r>
              <a:rPr lang="en-GB" noProof="0" dirty="0"/>
              <a:t>Click here to insert title</a:t>
            </a:r>
            <a:endParaRPr lang="cs-CZ" dirty="0"/>
          </a:p>
        </p:txBody>
      </p:sp>
      <p:sp>
        <p:nvSpPr>
          <p:cNvPr id="12" name="Podnadpis 2">
            <a:extLst>
              <a:ext uri="{FF2B5EF4-FFF2-40B4-BE49-F238E27FC236}">
                <a16:creationId xmlns:a16="http://schemas.microsoft.com/office/drawing/2014/main" id="{F805DFF4-9876-466D-A663-D549EEF8195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5246518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rgbClr val="0000DC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 dirty="0"/>
              <a:t>Click here to insert subtitle</a:t>
            </a:r>
          </a:p>
        </p:txBody>
      </p:sp>
      <p:sp>
        <p:nvSpPr>
          <p:cNvPr id="9" name="Zástupný symbol pro obrázek 7">
            <a:extLst>
              <a:ext uri="{FF2B5EF4-FFF2-40B4-BE49-F238E27FC236}">
                <a16:creationId xmlns:a16="http://schemas.microsoft.com/office/drawing/2014/main" id="{80C21443-92BF-4BF1-9C61-FDB664DC796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7999"/>
          </a:xfrm>
        </p:spPr>
        <p:txBody>
          <a:bodyPr anchor="ctr"/>
          <a:lstStyle>
            <a:lvl1pPr algn="ctr">
              <a:defRPr>
                <a:solidFill>
                  <a:srgbClr val="0000DC"/>
                </a:solidFill>
              </a:defRPr>
            </a:lvl1pPr>
          </a:lstStyle>
          <a:p>
            <a:r>
              <a:rPr lang="en-GB" noProof="0" dirty="0"/>
              <a:t>Click on the icon to insert image</a:t>
            </a:r>
          </a:p>
        </p:txBody>
      </p:sp>
      <p:sp>
        <p:nvSpPr>
          <p:cNvPr id="7" name="Zástupný symbol pro zápatí 1">
            <a:extLst>
              <a:ext uri="{FF2B5EF4-FFF2-40B4-BE49-F238E27FC236}">
                <a16:creationId xmlns:a16="http://schemas.microsoft.com/office/drawing/2014/main" id="{24438A88-1921-4DF2-9F65-459AAE83D1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4925020" cy="252000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pic>
        <p:nvPicPr>
          <p:cNvPr id="8" name="Obrázek 5">
            <a:extLst>
              <a:ext uri="{FF2B5EF4-FFF2-40B4-BE49-F238E27FC236}">
                <a16:creationId xmlns:a16="http://schemas.microsoft.com/office/drawing/2014/main" id="{AB936B9F-8E01-464C-AF40-D5889DCC3A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27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invers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Define footer – presentation title / department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E708CC-0C3F-4567-9698-B54C0F35BD31}" type="slidenum">
              <a:rPr lang="en-GB" altLang="cs-CZ" smtClean="0"/>
              <a:pPr/>
              <a:t>‹#›</a:t>
            </a:fld>
            <a:endParaRPr lang="en-GB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here to insert title</a:t>
            </a:r>
            <a:endParaRPr lang="cs-CZ" dirty="0"/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11361600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 dirty="0"/>
              <a:t>Click here to insert subtitle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FF585A7D-D2A5-48D6-9877-7D43E33E5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- invers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E708CC-0C3F-4567-9698-B54C0F35BD31}" type="slidenum">
              <a:rPr lang="en-GB" altLang="cs-CZ" smtClean="0"/>
              <a:pPr/>
              <a:t>‹#›</a:t>
            </a:fld>
            <a:endParaRPr lang="en-GB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5246518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here to insert title</a:t>
            </a:r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5246518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 dirty="0"/>
              <a:t>Click here to insert subtitle</a:t>
            </a:r>
          </a:p>
        </p:txBody>
      </p:sp>
      <p:sp>
        <p:nvSpPr>
          <p:cNvPr id="10" name="Zástupný symbol pro obrázek 7">
            <a:extLst>
              <a:ext uri="{FF2B5EF4-FFF2-40B4-BE49-F238E27FC236}">
                <a16:creationId xmlns:a16="http://schemas.microsoft.com/office/drawing/2014/main" id="{05C2E24A-1A94-4B14-B9BB-CA01DE5DD20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7999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on the icon to insert image</a:t>
            </a:r>
          </a:p>
        </p:txBody>
      </p:sp>
      <p:sp>
        <p:nvSpPr>
          <p:cNvPr id="12" name="Zástupný symbol pro zápatí 2">
            <a:extLst>
              <a:ext uri="{FF2B5EF4-FFF2-40B4-BE49-F238E27FC236}">
                <a16:creationId xmlns:a16="http://schemas.microsoft.com/office/drawing/2014/main" id="{CC921DFF-8B97-473C-919A-06F55168B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4925020" cy="25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Define footer – presentation title / department</a:t>
            </a:r>
          </a:p>
        </p:txBody>
      </p:sp>
      <p:pic>
        <p:nvPicPr>
          <p:cNvPr id="11" name="Obrázek 8">
            <a:extLst>
              <a:ext uri="{FF2B5EF4-FFF2-40B4-BE49-F238E27FC236}">
                <a16:creationId xmlns:a16="http://schemas.microsoft.com/office/drawing/2014/main" id="{7E6880F0-83A7-F843-A1AD-5B2C5BDA51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24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erse slide with imag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symbol pro obrázek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"/>
            <a:ext cx="12192000" cy="5842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here to insert image</a:t>
            </a:r>
          </a:p>
        </p:txBody>
      </p:sp>
      <p:pic>
        <p:nvPicPr>
          <p:cNvPr id="2" name="Obráze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2"/>
          </a:xfrm>
          <a:prstGeom prst="rect">
            <a:avLst/>
          </a:prstGeom>
        </p:spPr>
      </p:pic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46E80635-6C5C-49F3-8F11-AD16586CD0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6040795"/>
            <a:ext cx="8555976" cy="510831"/>
          </a:xfrm>
        </p:spPr>
        <p:txBody>
          <a:bodyPr lIns="0" tIns="0" rIns="0" bIns="0" numCol="1" spcCol="324000">
            <a:noAutofit/>
          </a:bodyPr>
          <a:lstStyle>
            <a:lvl1pPr marL="0" marR="0" indent="0" algn="l" defTabSz="914400" rtl="0" eaLnBrk="1" fontAlgn="base" latinLnBrk="0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1964211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FI slid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cký objekt 5">
            <a:extLst>
              <a:ext uri="{FF2B5EF4-FFF2-40B4-BE49-F238E27FC236}">
                <a16:creationId xmlns:a16="http://schemas.microsoft.com/office/drawing/2014/main" id="{B05C908F-B8F4-4FC8-A2D7-3536612277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2872" y="2021800"/>
            <a:ext cx="4106254" cy="28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0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FI slide - Seal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5">
            <a:extLst>
              <a:ext uri="{FF2B5EF4-FFF2-40B4-BE49-F238E27FC236}">
                <a16:creationId xmlns:a16="http://schemas.microsoft.com/office/drawing/2014/main" id="{3A9C8E3C-A1A3-3B4A-B3B3-C43896A33F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336" y="1629000"/>
            <a:ext cx="360532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35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C4DCCB8A-E23F-49B6-A0BE-D9E395C4E7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7242" y="2298933"/>
            <a:ext cx="8712448" cy="226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14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390E4E2C-8A81-45F0-A5ED-59F1EE588A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9" name="Obrázek 1">
            <a:extLst>
              <a:ext uri="{FF2B5EF4-FFF2-40B4-BE49-F238E27FC236}">
                <a16:creationId xmlns:a16="http://schemas.microsoft.com/office/drawing/2014/main" id="{F74FB45F-71BD-7549-920C-2FE5F1716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29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7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7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10" name="Zástupný symbol pro obsah 2">
            <a:extLst>
              <a:ext uri="{FF2B5EF4-FFF2-40B4-BE49-F238E27FC236}">
                <a16:creationId xmlns:a16="http://schemas.microsoft.com/office/drawing/2014/main" id="{5CA9AC87-D3DE-408C-9471-D419F47483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8" name="Obrázek 1">
            <a:extLst>
              <a:ext uri="{FF2B5EF4-FFF2-40B4-BE49-F238E27FC236}">
                <a16:creationId xmlns:a16="http://schemas.microsoft.com/office/drawing/2014/main" id="{171E40E3-5770-3B45-B4B5-35CBDCF208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2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ABDE9BC5-EE25-44B2-8081-F2B94BAA68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1D440DD4-5185-4C05-8E91-80CB3DC67394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72000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9" name="Zástupný symbol pro obsah 2">
            <a:extLst>
              <a:ext uri="{FF2B5EF4-FFF2-40B4-BE49-F238E27FC236}">
                <a16:creationId xmlns:a16="http://schemas.microsoft.com/office/drawing/2014/main" id="{91531ABC-E456-4507-A022-87C2E3C7A2AA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625128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10" name="Obrázek 1">
            <a:extLst>
              <a:ext uri="{FF2B5EF4-FFF2-40B4-BE49-F238E27FC236}">
                <a16:creationId xmlns:a16="http://schemas.microsoft.com/office/drawing/2014/main" id="{8A01F6C5-F64B-434B-9159-2639E39BC8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3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724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16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0725" y="1296001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18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pPr lvl="0"/>
            <a:r>
              <a:rPr lang="en-GB" noProof="0" dirty="0"/>
              <a:t>Click here to insert heading</a:t>
            </a:r>
            <a:endParaRPr lang="cs-CZ" noProof="0" dirty="0"/>
          </a:p>
        </p:txBody>
      </p:sp>
      <p:sp>
        <p:nvSpPr>
          <p:cNvPr id="21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51278" y="1290515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11" name="Zástupný symbol pro obsah 2">
            <a:extLst>
              <a:ext uri="{FF2B5EF4-FFF2-40B4-BE49-F238E27FC236}">
                <a16:creationId xmlns:a16="http://schemas.microsoft.com/office/drawing/2014/main" id="{D7707F6E-62D9-4ACE-A33C-A5E15E5CDF75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72000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3" name="Zástupný symbol pro obsah 2">
            <a:extLst>
              <a:ext uri="{FF2B5EF4-FFF2-40B4-BE49-F238E27FC236}">
                <a16:creationId xmlns:a16="http://schemas.microsoft.com/office/drawing/2014/main" id="{911B9D34-B8F8-4804-B959-27E40687C897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625128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10" name="Obrázek 1">
            <a:extLst>
              <a:ext uri="{FF2B5EF4-FFF2-40B4-BE49-F238E27FC236}">
                <a16:creationId xmlns:a16="http://schemas.microsoft.com/office/drawing/2014/main" id="{40DA4B4B-7461-C745-B756-166EA6856B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6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8DF9A9-CF6E-49C8-A8BC-74FDF24B8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E1D20B9-1A33-484F-AB08-D95E85A9CB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7A2EACA-93F7-4696-A84F-C07E4801CB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7" name="Zástupný symbol pro obsah 2">
            <a:extLst>
              <a:ext uri="{FF2B5EF4-FFF2-40B4-BE49-F238E27FC236}">
                <a16:creationId xmlns:a16="http://schemas.microsoft.com/office/drawing/2014/main" id="{45EA606A-B012-497D-A062-93B4C5E7BD3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47735" y="2596845"/>
            <a:ext cx="4125465" cy="3208441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sz="2000"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8" name="Zástupný symbol pro obrázek 7">
            <a:extLst>
              <a:ext uri="{FF2B5EF4-FFF2-40B4-BE49-F238E27FC236}">
                <a16:creationId xmlns:a16="http://schemas.microsoft.com/office/drawing/2014/main" id="{55454331-9726-47EA-9406-7071E2CA33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29509" y="1665288"/>
            <a:ext cx="6207791" cy="4139998"/>
          </a:xfrm>
        </p:spPr>
        <p:txBody>
          <a:bodyPr anchor="ctr"/>
          <a:lstStyle>
            <a:lvl1pPr algn="ctr">
              <a:defRPr>
                <a:solidFill>
                  <a:srgbClr val="0000DC"/>
                </a:solidFill>
              </a:defRPr>
            </a:lvl1pPr>
          </a:lstStyle>
          <a:p>
            <a:r>
              <a:rPr lang="en-GB" noProof="0" dirty="0"/>
              <a:t>Click on the icon to insert image</a:t>
            </a:r>
          </a:p>
        </p:txBody>
      </p:sp>
      <p:sp>
        <p:nvSpPr>
          <p:cNvPr id="11" name="Zástupný symbol pro text 7">
            <a:extLst>
              <a:ext uri="{FF2B5EF4-FFF2-40B4-BE49-F238E27FC236}">
                <a16:creationId xmlns:a16="http://schemas.microsoft.com/office/drawing/2014/main" id="{B0741B4D-1AE5-4AB1-8AD2-5E6FAC7F6F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pic>
        <p:nvPicPr>
          <p:cNvPr id="10" name="Obrázek 1">
            <a:extLst>
              <a:ext uri="{FF2B5EF4-FFF2-40B4-BE49-F238E27FC236}">
                <a16:creationId xmlns:a16="http://schemas.microsoft.com/office/drawing/2014/main" id="{08404865-443F-B54E-9D7D-2EEDA75D19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3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pro obsah 12">
            <a:extLst>
              <a:ext uri="{FF2B5EF4-FFF2-40B4-BE49-F238E27FC236}">
                <a16:creationId xmlns:a16="http://schemas.microsoft.com/office/drawing/2014/main" id="{548D6DE9-EB16-4D0A-9F96-DD69C3E9721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40000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C2D097E9-9E99-4F02-A434-E69D713D0F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999" y="4414271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7E169087-A2FD-4849-9AAC-BD41AA07A5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0000" y="4414271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E14CE5FF-FB97-4634-9714-4B5C0FDA38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1200" y="4414270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4" name="Zástupný symbol pro text 13">
            <a:extLst>
              <a:ext uri="{FF2B5EF4-FFF2-40B4-BE49-F238E27FC236}">
                <a16:creationId xmlns:a16="http://schemas.microsoft.com/office/drawing/2014/main" id="{DD220DBF-2B26-4E32-826A-79839FF5102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5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AD9E96F9-7F56-4453-A9FC-693AF7E57BB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0475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6" name="Zástupný symbol pro text 13">
            <a:extLst>
              <a:ext uri="{FF2B5EF4-FFF2-40B4-BE49-F238E27FC236}">
                <a16:creationId xmlns:a16="http://schemas.microsoft.com/office/drawing/2014/main" id="{88362389-3E8C-4129-819C-75F0F7922D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1436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8" name="Zástupný symbol pro obsah 12">
            <a:extLst>
              <a:ext uri="{FF2B5EF4-FFF2-40B4-BE49-F238E27FC236}">
                <a16:creationId xmlns:a16="http://schemas.microsoft.com/office/drawing/2014/main" id="{DE897ACA-C285-471C-BF3F-2886D04C7F9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719999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20" name="Zástupný symbol pro obsah 12">
            <a:extLst>
              <a:ext uri="{FF2B5EF4-FFF2-40B4-BE49-F238E27FC236}">
                <a16:creationId xmlns:a16="http://schemas.microsoft.com/office/drawing/2014/main" id="{9AF93628-9CF3-4CB5-A8C7-735B527D49B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60001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9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21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pic>
        <p:nvPicPr>
          <p:cNvPr id="22" name="Obrázek 1">
            <a:extLst>
              <a:ext uri="{FF2B5EF4-FFF2-40B4-BE49-F238E27FC236}">
                <a16:creationId xmlns:a16="http://schemas.microsoft.com/office/drawing/2014/main" id="{4C4EA05C-1C23-FE44-AF48-3333F3DA76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41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9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51439ED6-907B-45D9-8FCC-98AE21B3C06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0000" y="692150"/>
            <a:ext cx="10753200" cy="5139850"/>
          </a:xfrm>
          <a:prstGeom prst="rect">
            <a:avLst/>
          </a:prstGeom>
        </p:spPr>
        <p:txBody>
          <a:bodyPr/>
          <a:lstStyle>
            <a:lvl1pPr marL="72000" indent="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pic>
        <p:nvPicPr>
          <p:cNvPr id="6" name="Obrázek 1">
            <a:extLst>
              <a:ext uri="{FF2B5EF4-FFF2-40B4-BE49-F238E27FC236}">
                <a16:creationId xmlns:a16="http://schemas.microsoft.com/office/drawing/2014/main" id="{8F31EC43-0A39-974A-894B-17801C9B6E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6" name="Nadpis 12">
            <a:extLst>
              <a:ext uri="{FF2B5EF4-FFF2-40B4-BE49-F238E27FC236}">
                <a16:creationId xmlns:a16="http://schemas.microsoft.com/office/drawing/2014/main" id="{C80D1D37-E5CA-42AD-BE6B-219FAFB546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pic>
        <p:nvPicPr>
          <p:cNvPr id="8" name="Obrázek 1">
            <a:extLst>
              <a:ext uri="{FF2B5EF4-FFF2-40B4-BE49-F238E27FC236}">
                <a16:creationId xmlns:a16="http://schemas.microsoft.com/office/drawing/2014/main" id="{C683D6EC-6E68-DB41-837F-71C6377C2C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4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9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20000" y="6228000"/>
            <a:ext cx="7920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cs-CZ" altLang="cs-CZ" sz="1200" dirty="0" smtClean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6453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4000" y="6228000"/>
            <a:ext cx="252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2"/>
                </a:solidFill>
                <a:latin typeface="+mj-lt"/>
              </a:defRPr>
            </a:lvl1pPr>
          </a:lstStyle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E73EFD05-44F7-4406-AC4D-1167FBFF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A4DA628E-D8CA-41EE-AA1A-D14D1A53A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800" y="1872000"/>
            <a:ext cx="10753200" cy="39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/>
            </a:pPr>
            <a:r>
              <a:rPr lang="en-GB" noProof="0" dirty="0"/>
              <a:t>Click here to insert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4" r:id="rId2"/>
    <p:sldLayoutId id="2147483685" r:id="rId3"/>
    <p:sldLayoutId id="2147483674" r:id="rId4"/>
    <p:sldLayoutId id="2147483688" r:id="rId5"/>
    <p:sldLayoutId id="2147483698" r:id="rId6"/>
    <p:sldLayoutId id="2147483673" r:id="rId7"/>
    <p:sldLayoutId id="2147483675" r:id="rId8"/>
    <p:sldLayoutId id="2147483695" r:id="rId9"/>
    <p:sldLayoutId id="2147483677" r:id="rId10"/>
    <p:sldLayoutId id="2147483686" r:id="rId11"/>
    <p:sldLayoutId id="2147483697" r:id="rId12"/>
    <p:sldLayoutId id="2147483690" r:id="rId13"/>
    <p:sldLayoutId id="2147483696" r:id="rId14"/>
    <p:sldLayoutId id="2147483694" r:id="rId15"/>
    <p:sldLayoutId id="2147483692" r:id="rId16"/>
    <p:sldLayoutId id="2147483699" r:id="rId17"/>
    <p:sldLayoutId id="2147483693" r:id="rId18"/>
  </p:sldLayoutIdLst>
  <p:hf hdr="0" dt="0"/>
  <p:txStyles>
    <p:titleStyle>
      <a:lvl1pPr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9pPr>
    </p:titleStyle>
    <p:bodyStyle>
      <a:lvl1pPr marL="0" marR="0" indent="0" algn="l" defTabSz="914400" rtl="0" eaLnBrk="1" fontAlgn="base" latinLnBrk="0" hangingPunct="1">
        <a:lnSpc>
          <a:spcPct val="114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tabLst/>
        <a:defRPr sz="2800" b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defRPr sz="1500" b="0">
          <a:solidFill>
            <a:schemeClr val="tx1"/>
          </a:solidFill>
          <a:latin typeface="+mn-lt"/>
        </a:defRPr>
      </a:lvl2pPr>
      <a:lvl3pPr marL="9144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folHlink"/>
        </a:buClr>
        <a:buSzPct val="80000"/>
        <a:buFontTx/>
        <a:buNone/>
        <a:defRPr sz="1500" b="0">
          <a:solidFill>
            <a:schemeClr val="tx1"/>
          </a:solidFill>
          <a:latin typeface="+mn-lt"/>
        </a:defRPr>
      </a:lvl3pPr>
      <a:lvl4pPr marL="13716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2"/>
        </a:buClr>
        <a:buSzPct val="90000"/>
        <a:buFontTx/>
        <a:buNone/>
        <a:defRPr sz="1500" b="0">
          <a:solidFill>
            <a:schemeClr val="tx1"/>
          </a:solidFill>
          <a:latin typeface="+mn-lt"/>
        </a:defRPr>
      </a:lvl4pPr>
      <a:lvl5pPr marL="18288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Tx/>
        <a:buNone/>
        <a:defRPr sz="1500" b="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20"/>
        </a:buBlip>
        <a:defRPr>
          <a:solidFill>
            <a:schemeClr val="tx1"/>
          </a:solidFill>
          <a:latin typeface="+mn-lt"/>
        </a:defRPr>
      </a:lvl6pPr>
      <a:lvl7pPr marL="27432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 baseline="0">
          <a:solidFill>
            <a:schemeClr val="tx1"/>
          </a:solidFill>
          <a:latin typeface="+mn-lt"/>
        </a:defRPr>
      </a:lvl7pPr>
      <a:lvl8pPr marL="32004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8pPr>
      <a:lvl9pPr marL="36576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35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pätu 1">
            <a:extLst>
              <a:ext uri="{FF2B5EF4-FFF2-40B4-BE49-F238E27FC236}">
                <a16:creationId xmlns:a16="http://schemas.microsoft.com/office/drawing/2014/main" id="{6178D330-B66C-744A-9DAE-6FE0275651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noProof="0" dirty="0"/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3CDB8457-0BA6-D54B-A726-511C9A367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1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123A9B39-6D5B-1149-AF4B-4E9BE322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br>
              <a:rPr lang="cs-CZ" dirty="0"/>
            </a:br>
            <a:endParaRPr lang="en-GB" dirty="0"/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57CF0B4A-6B2F-5E47-805C-7758C9BCEB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Košvanec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9613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7ACBF-AFC8-A801-3B32-B7E3BE063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4315CEE2-9ACB-2A27-03DD-D44D651A71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10D1E88F-D249-EEE4-3C81-F40325C4CA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10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ECF0337E-44B2-894C-37A7-28E052A85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do ASP.NET – BL</a:t>
            </a:r>
            <a:endParaRPr lang="en-US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3E01F7CA-77DE-F658-91A4-D2FE51D30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60B4E8B6-043D-89A0-6CA6-4778DEBE6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12" y="1647864"/>
            <a:ext cx="6541624" cy="356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31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960B1-1C7D-D798-33A9-6628F49F1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2E316615-99C4-3502-EE3E-A188D31FFC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B921C97D-BA27-603D-3DC5-019FF10DB3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11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C6A4300E-AB29-3AC4-A680-326B37686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do ASP.NET – BL</a:t>
            </a:r>
            <a:endParaRPr lang="en-US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323A101B-6E4C-47C9-D135-D8E766735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74FE962E-6100-7389-C48D-970F267D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00" y="1687738"/>
            <a:ext cx="7062997" cy="347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45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770E1-E0CF-E918-37F5-AF27E9082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34C1028B-5169-4792-8C13-67D43B98A0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F4716E02-856A-D9C0-008E-742FD5A9A5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12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7D42487C-9BFD-C1BF-B290-82B5E7478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do ASP.NET – BL</a:t>
            </a:r>
            <a:endParaRPr lang="en-US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19C43B2-1F2F-06B8-BA96-5AAEAEC8A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F4B8AF2F-EA4A-052A-C2D0-5E471E401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1445759"/>
            <a:ext cx="9716856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03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AD67D-A373-024D-3A16-74816C5A2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227FC8BF-B699-A14E-C130-7BE14984EC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A614CC3C-BD05-0BCF-D30D-0C7A109111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13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93497009-416B-1AA2-B2D7-84B0483F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do ASP.NET – BL</a:t>
            </a:r>
            <a:endParaRPr lang="en-US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A186611F-7497-6772-00B2-1A13B39E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8843C4F4-5F61-E339-AF21-3D9B8769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64" y="1567576"/>
            <a:ext cx="9995677" cy="311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9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38CF4-2900-5F0F-E8A3-193073E20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76956D2A-84B8-9F8F-83DC-021F593E33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39AA0FE3-FCD1-EC4B-FCCC-3A407FEECD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14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5EE6218C-BDE9-E087-294E-76DEC927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do ASP.NET – </a:t>
            </a:r>
            <a:r>
              <a:rPr lang="en-US" dirty="0"/>
              <a:t>PL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42A9A321-68CA-9F27-E136-C5982BA00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  <a:p>
            <a:r>
              <a:rPr lang="en-US" dirty="0" err="1"/>
              <a:t>ViewModel</a:t>
            </a:r>
            <a:endParaRPr lang="en-US" dirty="0"/>
          </a:p>
          <a:p>
            <a:r>
              <a:rPr lang="en-US" dirty="0"/>
              <a:t>View</a:t>
            </a:r>
          </a:p>
        </p:txBody>
      </p:sp>
      <p:pic>
        <p:nvPicPr>
          <p:cNvPr id="6" name="Obrázek 5" descr="Obsah obrázku snímek obrazovky, text, Obdélník, design&#10;&#10;Obsah generovaný pomocí AI může být nesprávný.">
            <a:extLst>
              <a:ext uri="{FF2B5EF4-FFF2-40B4-BE49-F238E27FC236}">
                <a16:creationId xmlns:a16="http://schemas.microsoft.com/office/drawing/2014/main" id="{1BD19947-06E6-34B2-E688-E17C00EFC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35" y="1567576"/>
            <a:ext cx="3239003" cy="442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75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0DCAB-D2E4-9302-9D7C-40326B53B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273DFFC4-B411-A550-ED40-36647E678B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0C47BF2-2872-B990-B44F-7383F67EA5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15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4DA4C653-04EA-3512-D5AF-80FB9D38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do ASP.NET – </a:t>
            </a:r>
            <a:r>
              <a:rPr lang="en-US" dirty="0"/>
              <a:t>PL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2727C530-16DA-A502-2670-60151AAB1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FC317A46-FCF5-0414-002C-9B9F103BD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00" y="1403033"/>
            <a:ext cx="7025718" cy="37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44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19F2D-A811-E903-F92E-E0D75262F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456A32E8-BC6E-8C23-594A-D38E14837F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EE069F6E-A268-6D20-6C7A-ACF5138434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16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569A8A98-C244-F043-BECE-CA905347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do ASP.NET – </a:t>
            </a:r>
            <a:r>
              <a:rPr lang="en-US" dirty="0"/>
              <a:t>PL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F33F4DFA-2931-CE15-BEE2-D1A26300B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B24D85CE-5DDB-B98F-8A84-EF427D509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1313427"/>
            <a:ext cx="6331880" cy="489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66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A958E-AADF-1126-7D40-D4621C66E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C625D9B3-25B4-A994-A5B5-9C19D7EC06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8E0FE9DE-A3BE-B791-11DE-D2C62049E3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17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6338339A-09D6-0EA6-318B-FAD8D7A47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do ASP.NET – </a:t>
            </a:r>
            <a:r>
              <a:rPr lang="en-US" dirty="0"/>
              <a:t>PL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1028A1FB-AD86-EFBC-6E92-57339D0A1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0F53F42A-94CE-C016-F97D-8B888F3FB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1220985"/>
            <a:ext cx="6774053" cy="491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85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25AD5-18C6-B786-E8F9-8BC036C00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1F652308-D2CE-1825-835D-F06BDC5E8C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05D3F3F3-DC9D-E753-32FB-56144858C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18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50DD6ED5-17EA-BE95-1738-AEE1E273F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do ASP.NET – </a:t>
            </a:r>
            <a:r>
              <a:rPr lang="en-US" dirty="0"/>
              <a:t>Middleware</a:t>
            </a:r>
          </a:p>
        </p:txBody>
      </p:sp>
      <p:pic>
        <p:nvPicPr>
          <p:cNvPr id="6" name="Zástupný obsah 5" descr="Obsah obrázku text, snímek obrazovky, Písmo, design&#10;&#10;Obsah generovaný pomocí AI může být nesprávný.">
            <a:extLst>
              <a:ext uri="{FF2B5EF4-FFF2-40B4-BE49-F238E27FC236}">
                <a16:creationId xmlns:a16="http://schemas.microsoft.com/office/drawing/2014/main" id="{514E1C04-59FD-A246-C997-5F18648A0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303" y="1643336"/>
            <a:ext cx="2976408" cy="4836664"/>
          </a:xfrm>
        </p:spPr>
      </p:pic>
    </p:spTree>
    <p:extLst>
      <p:ext uri="{BB962C8B-B14F-4D97-AF65-F5344CB8AC3E}">
        <p14:creationId xmlns:p14="http://schemas.microsoft.com/office/powerpoint/2010/main" val="3191945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B884F-B794-7810-7532-7FF42E854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F1CF9E8F-04C2-0877-222A-C5FCA83EC9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FBD2993F-4665-45A0-7487-1DD54A4166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19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939E6260-4C38-9FD5-994F-A8257383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do ASP.NET – </a:t>
            </a:r>
            <a:r>
              <a:rPr lang="en-US" dirty="0"/>
              <a:t>Middleware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D6C5A80F-120B-3684-6072-DB2D36355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5CC465F4-5496-E171-6A53-86C9A84D7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00" y="1410514"/>
            <a:ext cx="7603332" cy="470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6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BAAC023F-DA56-C665-98D9-5D314B8859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noProof="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334EF5BD-896B-6542-FFC1-8AC30A1A11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2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13FD4221-589A-B4F4-9CB1-2E091EF6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 </a:t>
            </a:r>
            <a:r>
              <a:rPr lang="en-US" dirty="0" err="1"/>
              <a:t>bylo</a:t>
            </a:r>
            <a:r>
              <a:rPr lang="en-US" dirty="0"/>
              <a:t> </a:t>
            </a:r>
            <a:r>
              <a:rPr lang="en-US" dirty="0" err="1"/>
              <a:t>sl</a:t>
            </a:r>
            <a:r>
              <a:rPr lang="cs-CZ" dirty="0" err="1"/>
              <a:t>íbeno</a:t>
            </a:r>
            <a:r>
              <a:rPr lang="cs-CZ" dirty="0"/>
              <a:t>: Hodnocení předmětu</a:t>
            </a:r>
            <a:endParaRPr lang="en-US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63A19C2C-9927-8038-0F9D-C9230D94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cs-CZ" sz="2400" dirty="0"/>
              <a:t>Počet bodů za semestr: 110b</a:t>
            </a:r>
          </a:p>
          <a:p>
            <a:pPr>
              <a:spcAft>
                <a:spcPts val="600"/>
              </a:spcAft>
            </a:pPr>
            <a:r>
              <a:rPr lang="cs-CZ" sz="2400" dirty="0"/>
              <a:t>Pro úspěšné ukončení: 75b</a:t>
            </a:r>
          </a:p>
          <a:p>
            <a:pPr>
              <a:spcAft>
                <a:spcPts val="600"/>
              </a:spcAft>
            </a:pPr>
            <a:r>
              <a:rPr lang="cs-CZ" sz="2400" dirty="0"/>
              <a:t>Za co mohu získat body?</a:t>
            </a:r>
          </a:p>
          <a:p>
            <a:pPr lvl="1">
              <a:spcAft>
                <a:spcPts val="600"/>
              </a:spcAft>
            </a:pPr>
            <a:r>
              <a:rPr lang="cs-CZ" dirty="0"/>
              <a:t>Týmový projekt – 3x </a:t>
            </a:r>
            <a:r>
              <a:rPr lang="cs-CZ" dirty="0" err="1"/>
              <a:t>milestone</a:t>
            </a:r>
            <a:r>
              <a:rPr lang="cs-CZ" dirty="0"/>
              <a:t> po 25b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1800" dirty="0"/>
              <a:t>3-6 členné týmy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1800" dirty="0"/>
              <a:t>Možnost spolupráce přes skupiny, ale je třeba být ze skupin jednoho jazyka → C#</a:t>
            </a:r>
          </a:p>
          <a:p>
            <a:pPr lvl="1">
              <a:spcAft>
                <a:spcPts val="600"/>
              </a:spcAft>
            </a:pPr>
            <a:r>
              <a:rPr lang="cs-CZ" dirty="0"/>
              <a:t>Znalostní test – 2x „vnitro“ po 12b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1800" dirty="0"/>
              <a:t> Listopad a prosinec</a:t>
            </a:r>
          </a:p>
          <a:p>
            <a:pPr lvl="1">
              <a:spcAft>
                <a:spcPts val="600"/>
              </a:spcAft>
            </a:pPr>
            <a:r>
              <a:rPr lang="cs-CZ" dirty="0"/>
              <a:t>Aktivita přednášky/</a:t>
            </a:r>
            <a:r>
              <a:rPr lang="cs-CZ" dirty="0" err="1"/>
              <a:t>cvika</a:t>
            </a:r>
            <a:r>
              <a:rPr lang="cs-CZ" dirty="0"/>
              <a:t> – 11b</a:t>
            </a:r>
          </a:p>
        </p:txBody>
      </p:sp>
      <p:pic>
        <p:nvPicPr>
          <p:cNvPr id="7" name="Obrázek 6" descr="Obsah obrázku kruh, ozubené kolo, přeprava, kreativita&#10;&#10;Obsah generovaný pomocí AI může být nesprávný.">
            <a:extLst>
              <a:ext uri="{FF2B5EF4-FFF2-40B4-BE49-F238E27FC236}">
                <a16:creationId xmlns:a16="http://schemas.microsoft.com/office/drawing/2014/main" id="{7E6BB7A5-20B7-7FF1-6AC8-EAE65B902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948" y="1171576"/>
            <a:ext cx="2196561" cy="219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9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D3904BC7-69FD-49F7-20B5-99E553595F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noProof="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FCB740D3-4293-57CB-FDF4-9EF85A016E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3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14A36AC8-7845-C253-84A1-FE0B87FD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Opakovací okénko</a:t>
            </a:r>
            <a:endParaRPr lang="en-US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0623BF60-C90E-0A25-D0E3-BFD2CB242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Čeho se pokusíme dosáhnout na tomto cvičení?</a:t>
            </a:r>
          </a:p>
          <a:p>
            <a:pPr>
              <a:lnSpc>
                <a:spcPct val="150000"/>
              </a:lnSpc>
            </a:pPr>
            <a:r>
              <a:rPr lang="cs-CZ" dirty="0"/>
              <a:t>Jaké druhy registrace do DI znáte?</a:t>
            </a:r>
          </a:p>
          <a:p>
            <a:pPr>
              <a:lnSpc>
                <a:spcPct val="150000"/>
              </a:lnSpc>
            </a:pPr>
            <a:r>
              <a:rPr lang="cs-CZ" dirty="0"/>
              <a:t>Co je </a:t>
            </a:r>
            <a:r>
              <a:rPr lang="cs-CZ" dirty="0" err="1"/>
              <a:t>Middleware</a:t>
            </a:r>
            <a:r>
              <a:rPr lang="cs-CZ" dirty="0"/>
              <a:t> a k čemu slouží?</a:t>
            </a:r>
          </a:p>
          <a:p>
            <a:pPr>
              <a:lnSpc>
                <a:spcPct val="150000"/>
              </a:lnSpc>
            </a:pPr>
            <a:r>
              <a:rPr lang="cs-CZ" dirty="0"/>
              <a:t>Pod zkratkami PL, BL a DAL se skrývá?</a:t>
            </a:r>
          </a:p>
          <a:p>
            <a:pPr>
              <a:lnSpc>
                <a:spcPct val="150000"/>
              </a:lnSpc>
            </a:pPr>
            <a:endParaRPr lang="cs-CZ" dirty="0"/>
          </a:p>
          <a:p>
            <a:pPr>
              <a:lnSpc>
                <a:spcPct val="150000"/>
              </a:lnSpc>
            </a:pPr>
            <a:endParaRPr lang="cs-CZ" dirty="0"/>
          </a:p>
          <a:p>
            <a:pPr>
              <a:lnSpc>
                <a:spcPct val="150000"/>
              </a:lnSpc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0836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81AAF4BD-43ED-16B2-2D3A-D5D2AAC7BB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noProof="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A4C38D08-8810-DD26-FAE3-76054B3419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4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96828AA9-C1E3-B06E-330F-5C113951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do ASP.NET</a:t>
            </a:r>
            <a:endParaRPr lang="en-US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2F998230-0A58-3D15-3149-1478D814C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L-</a:t>
            </a:r>
            <a:r>
              <a:rPr lang="cs-CZ" dirty="0" err="1"/>
              <a:t>layered</a:t>
            </a:r>
            <a:r>
              <a:rPr lang="cs-CZ" dirty="0"/>
              <a:t> architektura</a:t>
            </a:r>
            <a:endParaRPr lang="en-US" dirty="0"/>
          </a:p>
        </p:txBody>
      </p:sp>
      <p:pic>
        <p:nvPicPr>
          <p:cNvPr id="9" name="Obrázek 8" descr="Obsah obrázku snímek obrazovky, text, Obdélník, design&#10;&#10;Obsah generovaný pomocí AI může být nesprávný.">
            <a:extLst>
              <a:ext uri="{FF2B5EF4-FFF2-40B4-BE49-F238E27FC236}">
                <a16:creationId xmlns:a16="http://schemas.microsoft.com/office/drawing/2014/main" id="{0048BE0D-4B09-9C50-EEA7-C946EB78A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552" y="1503743"/>
            <a:ext cx="3213847" cy="439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6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E003F8F9-1E9F-6188-8E63-77F53711AB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480F1A26-418D-5D90-4AC7-61F8A4EE51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5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ACCE69A6-38B3-5C6C-6315-38D5EBE21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do ASP.NET – DAL</a:t>
            </a:r>
            <a:endParaRPr lang="en-US" dirty="0"/>
          </a:p>
        </p:txBody>
      </p:sp>
      <p:sp>
        <p:nvSpPr>
          <p:cNvPr id="14" name="Zástupný obsah 13">
            <a:extLst>
              <a:ext uri="{FF2B5EF4-FFF2-40B4-BE49-F238E27FC236}">
                <a16:creationId xmlns:a16="http://schemas.microsoft.com/office/drawing/2014/main" id="{F0C78BA0-7959-FA2F-3DFA-0196931B9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Model</a:t>
            </a:r>
          </a:p>
          <a:p>
            <a:r>
              <a:rPr lang="cs-CZ" dirty="0" err="1"/>
              <a:t>DbContext</a:t>
            </a:r>
            <a:endParaRPr lang="cs-CZ" dirty="0"/>
          </a:p>
          <a:p>
            <a:r>
              <a:rPr lang="cs-CZ" i="1" dirty="0" err="1"/>
              <a:t>Repository</a:t>
            </a:r>
            <a:r>
              <a:rPr lang="cs-CZ" i="1" dirty="0"/>
              <a:t> </a:t>
            </a:r>
            <a:r>
              <a:rPr lang="cs-CZ" i="1" dirty="0" err="1"/>
              <a:t>pattern</a:t>
            </a:r>
            <a:endParaRPr lang="cs-CZ" i="1" dirty="0"/>
          </a:p>
        </p:txBody>
      </p:sp>
      <p:pic>
        <p:nvPicPr>
          <p:cNvPr id="16" name="Obrázek 15" descr="Obsah obrázku snímek obrazovky, text, design&#10;&#10;Obsah generovaný pomocí AI může být nesprávný.">
            <a:extLst>
              <a:ext uri="{FF2B5EF4-FFF2-40B4-BE49-F238E27FC236}">
                <a16:creationId xmlns:a16="http://schemas.microsoft.com/office/drawing/2014/main" id="{BC54B0E3-C37C-F99D-B5AC-05B5F7E17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445" y="1800965"/>
            <a:ext cx="2921614" cy="346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7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49F04-1163-6224-01DD-7E7B0399F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E9C4A0E7-9CFB-3DF0-8631-61C5DF262C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A8AF1D31-DFF1-9481-9112-E8EE5D6996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6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8D04659-06C8-95A2-814F-601E0065C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do ASP.NET – DAL</a:t>
            </a:r>
            <a:endParaRPr lang="en-US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111AC94-CCD2-A869-0C18-6EC7CE1CB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591D8E4E-76D7-6DDC-956C-9F2568F41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1567576"/>
            <a:ext cx="7410666" cy="431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01E90-6B31-FCBC-B149-FF8B4BACB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C7C0B714-4DCC-F027-AB35-174264DE05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674B761C-38B3-287C-F9EA-F26D523B05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7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7279F1A1-EDFB-93A8-8D48-A841849D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do ASP.NET – DAL</a:t>
            </a:r>
            <a:endParaRPr lang="en-US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427F5D9F-0999-DDC4-BF5B-481CCCA22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FBA2AD54-7DD3-98CF-1E6D-892FB4E92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00" y="1266606"/>
            <a:ext cx="6560830" cy="494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75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FE8C7-7157-9B61-1D5D-3CDE65B32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F57E312E-CD83-E441-5758-EFBC79E05D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00BDF1D8-78E8-B5C3-BBE5-32F040150D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8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165665E4-6D71-DA32-B1E3-4BEA4F13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do ASP.NET – DAL</a:t>
            </a:r>
            <a:endParaRPr lang="en-US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48306128-CB3B-3DFA-950C-773B9B585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5624C03E-BD56-99CE-0DBA-06EFF61B0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77" y="1484431"/>
            <a:ext cx="11033312" cy="388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79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82DC0-D1F0-EE50-2482-045E670F2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A7FD39E2-41C6-3643-93EA-88BC5D8742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1F2FF59E-6C5B-591A-9719-E4B728ECC1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9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17A6F4A9-D314-4AB4-9E24-71435689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do ASP.NET – BL</a:t>
            </a:r>
            <a:endParaRPr lang="en-US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CB28A219-A79D-8367-8574-87DADE69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Service</a:t>
            </a:r>
            <a:endParaRPr lang="cs-CZ" dirty="0"/>
          </a:p>
          <a:p>
            <a:r>
              <a:rPr lang="cs-CZ" i="1" dirty="0" err="1"/>
              <a:t>Facade</a:t>
            </a:r>
            <a:endParaRPr lang="cs-CZ" i="1" dirty="0"/>
          </a:p>
          <a:p>
            <a:r>
              <a:rPr lang="cs-CZ" dirty="0"/>
              <a:t>DTO</a:t>
            </a:r>
          </a:p>
        </p:txBody>
      </p:sp>
      <p:pic>
        <p:nvPicPr>
          <p:cNvPr id="11" name="Obrázek 10" descr="Obsah obrázku snímek obrazovky, text, diagram, řada/pruh&#10;&#10;Obsah generovaný pomocí AI může být nesprávný.">
            <a:extLst>
              <a:ext uri="{FF2B5EF4-FFF2-40B4-BE49-F238E27FC236}">
                <a16:creationId xmlns:a16="http://schemas.microsoft.com/office/drawing/2014/main" id="{D98FA3DA-7964-E4DE-2F67-D01AAB63A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648" y="1567576"/>
            <a:ext cx="3039782" cy="415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9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_MU_EN">
  <a:themeElements>
    <a:clrScheme name="MUNI MED">
      <a:dk1>
        <a:srgbClr val="000000"/>
      </a:dk1>
      <a:lt1>
        <a:srgbClr val="FFFFFF"/>
      </a:lt1>
      <a:dk2>
        <a:srgbClr val="0000DC"/>
      </a:dk2>
      <a:lt2>
        <a:srgbClr val="FFC000"/>
      </a:lt2>
      <a:accent1>
        <a:srgbClr val="0000DC"/>
      </a:accent1>
      <a:accent2>
        <a:srgbClr val="F01928"/>
      </a:accent2>
      <a:accent3>
        <a:srgbClr val="00AF3F"/>
      </a:accent3>
      <a:accent4>
        <a:srgbClr val="4BC8FF"/>
      </a:accent4>
      <a:accent5>
        <a:srgbClr val="FF7300"/>
      </a:accent5>
      <a:accent6>
        <a:srgbClr val="B9006E"/>
      </a:accent6>
      <a:hlink>
        <a:srgbClr val="0000DC"/>
      </a:hlink>
      <a:folHlink>
        <a:srgbClr val="5AC8AF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800" dirty="0" err="1" smtClean="0">
            <a:latin typeface="+mn-lt"/>
          </a:defRPr>
        </a:defPPr>
      </a:lstStyle>
    </a:txDef>
  </a:objectDefaults>
  <a:extraClrSchemeLst>
    <a:extraClrScheme>
      <a:clrScheme name="Směsi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uni-fi-prezentace-pecet-16-9-en-v10.potx" id="{704F1FA7-F9BE-40BC-9B0C-B5353795C35A}" vid="{66F2B097-0E85-46C9-9195-24E66B7DCDB3}"/>
    </a:ext>
  </a:ext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f3fc2c-a3ba-4a56-b225-dd01e3cef7b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4C625F8BF61ED48BCD052DC90292957" ma:contentTypeVersion="17" ma:contentTypeDescription="Vytvoří nový dokument" ma:contentTypeScope="" ma:versionID="e0d329bf29da5bff5fb53bfb63aa2157">
  <xsd:schema xmlns:xsd="http://www.w3.org/2001/XMLSchema" xmlns:xs="http://www.w3.org/2001/XMLSchema" xmlns:p="http://schemas.microsoft.com/office/2006/metadata/properties" xmlns:ns3="c8f3fc2c-a3ba-4a56-b225-dd01e3cef7b1" xmlns:ns4="1b03cdca-bcb3-481d-aaaa-ac59088b2c30" targetNamespace="http://schemas.microsoft.com/office/2006/metadata/properties" ma:root="true" ma:fieldsID="f66ee75d19c7bdf9cc98c4c53bd8eb3d" ns3:_="" ns4:_="">
    <xsd:import namespace="c8f3fc2c-a3ba-4a56-b225-dd01e3cef7b1"/>
    <xsd:import namespace="1b03cdca-bcb3-481d-aaaa-ac59088b2c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3fc2c-a3ba-4a56-b225-dd01e3cef7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03cdca-bcb3-481d-aaaa-ac59088b2c3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470258-C907-4A62-B6C3-E0C32F10A7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352A82-6F1D-4C88-8599-6115178EC008}">
  <ds:schemaRefs>
    <ds:schemaRef ds:uri="http://schemas.microsoft.com/office/infopath/2007/PartnerControls"/>
    <ds:schemaRef ds:uri="http://purl.org/dc/terms/"/>
    <ds:schemaRef ds:uri="http://www.w3.org/XML/1998/namespace"/>
    <ds:schemaRef ds:uri="1b03cdca-bcb3-481d-aaaa-ac59088b2c30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c8f3fc2c-a3ba-4a56-b225-dd01e3cef7b1"/>
  </ds:schemaRefs>
</ds:datastoreItem>
</file>

<file path=customXml/itemProps3.xml><?xml version="1.0" encoding="utf-8"?>
<ds:datastoreItem xmlns:ds="http://schemas.openxmlformats.org/officeDocument/2006/customXml" ds:itemID="{45A9A9D0-5E47-4D99-A339-3EDFE24EAE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f3fc2c-a3ba-4a56-b225-dd01e3cef7b1"/>
    <ds:schemaRef ds:uri="1b03cdca-bcb3-481d-aaaa-ac59088b2c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muni-fi-prezentace-pecet-16-9-en-v10</Template>
  <TotalTime>246</TotalTime>
  <Words>327</Words>
  <Application>Microsoft Office PowerPoint</Application>
  <PresentationFormat>Širokoúhlá obrazovka</PresentationFormat>
  <Paragraphs>82</Paragraphs>
  <Slides>19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3" baseType="lpstr">
      <vt:lpstr>Arial</vt:lpstr>
      <vt:lpstr>Tahoma</vt:lpstr>
      <vt:lpstr>Wingdings</vt:lpstr>
      <vt:lpstr>Presentation_MU_EN</vt:lpstr>
      <vt:lpstr>PV293 - Softwarové architektury </vt:lpstr>
      <vt:lpstr>Co bylo slíbeno: Hodnocení předmětu</vt:lpstr>
      <vt:lpstr>Opakovací okénko</vt:lpstr>
      <vt:lpstr>Úvod do ASP.NET</vt:lpstr>
      <vt:lpstr>Úvod do ASP.NET – DAL</vt:lpstr>
      <vt:lpstr>Úvod do ASP.NET – DAL</vt:lpstr>
      <vt:lpstr>Úvod do ASP.NET – DAL</vt:lpstr>
      <vt:lpstr>Úvod do ASP.NET – DAL</vt:lpstr>
      <vt:lpstr>Úvod do ASP.NET – BL</vt:lpstr>
      <vt:lpstr>Úvod do ASP.NET – BL</vt:lpstr>
      <vt:lpstr>Úvod do ASP.NET – BL</vt:lpstr>
      <vt:lpstr>Úvod do ASP.NET – BL</vt:lpstr>
      <vt:lpstr>Úvod do ASP.NET – BL</vt:lpstr>
      <vt:lpstr>Úvod do ASP.NET – PL</vt:lpstr>
      <vt:lpstr>Úvod do ASP.NET – PL</vt:lpstr>
      <vt:lpstr>Úvod do ASP.NET – PL</vt:lpstr>
      <vt:lpstr>Úvod do ASP.NET – PL</vt:lpstr>
      <vt:lpstr>Úvod do ASP.NET – Middleware</vt:lpstr>
      <vt:lpstr>Úvod do ASP.NET – Middleware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Košvanec</dc:creator>
  <cp:lastModifiedBy>Jakub Košvanec</cp:lastModifiedBy>
  <cp:revision>11</cp:revision>
  <cp:lastPrinted>1601-01-01T00:00:00Z</cp:lastPrinted>
  <dcterms:created xsi:type="dcterms:W3CDTF">2025-09-15T15:52:34Z</dcterms:created>
  <dcterms:modified xsi:type="dcterms:W3CDTF">2025-09-23T16:47:42Z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0x01010014C625F8BF61ED48BCD052DC90292957</vt:lpwstr>
  </property>
</Properties>
</file>