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3" r:id="rId6"/>
    <p:sldId id="275" r:id="rId7"/>
    <p:sldId id="276" r:id="rId8"/>
    <p:sldId id="277" r:id="rId9"/>
    <p:sldId id="278" r:id="rId10"/>
    <p:sldId id="279" r:id="rId11"/>
    <p:sldId id="274" r:id="rId12"/>
    <p:sldId id="280" r:id="rId13"/>
    <p:sldId id="264" r:id="rId14"/>
    <p:sldId id="265" r:id="rId15"/>
    <p:sldId id="282" r:id="rId16"/>
    <p:sldId id="281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45C"/>
    <a:srgbClr val="9100DC"/>
    <a:srgbClr val="00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6" autoAdjust="0"/>
    <p:restoredTop sz="95768" autoAdjust="0"/>
  </p:normalViewPr>
  <p:slideViewPr>
    <p:cSldViewPr snapToGrid="0">
      <p:cViewPr varScale="1">
        <p:scale>
          <a:sx n="110" d="100"/>
          <a:sy n="110" d="100"/>
        </p:scale>
        <p:origin x="612" y="102"/>
      </p:cViewPr>
      <p:guideLst>
        <p:guide orient="horz" pos="1117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40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en-GB" noProof="0" dirty="0"/>
              <a:t>Click here to insert title</a:t>
            </a:r>
            <a:endParaRPr lang="cs-CZ" noProof="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marR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540AFFE6-DFC8-ED4A-8392-6B2AE8246A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0" y="5232400"/>
            <a:ext cx="126186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images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997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51278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14" name="Obrázek 1">
            <a:extLst>
              <a:ext uri="{FF2B5EF4-FFF2-40B4-BE49-F238E27FC236}">
                <a16:creationId xmlns:a16="http://schemas.microsoft.com/office/drawing/2014/main" id="{C45EA08F-7138-934C-AD83-BFE0C4D82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A1250E97-1EDB-6C4B-8256-60FC879B8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7" name="Zástupný symbol pro zápatí 1">
            <a:extLst>
              <a:ext uri="{FF2B5EF4-FFF2-40B4-BE49-F238E27FC236}">
                <a16:creationId xmlns:a16="http://schemas.microsoft.com/office/drawing/2014/main" id="{24438A88-1921-4DF2-9F65-459AAE83D1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pic>
        <p:nvPicPr>
          <p:cNvPr id="8" name="Obrázek 5">
            <a:extLst>
              <a:ext uri="{FF2B5EF4-FFF2-40B4-BE49-F238E27FC236}">
                <a16:creationId xmlns:a16="http://schemas.microsoft.com/office/drawing/2014/main" id="{AB936B9F-8E01-464C-AF40-D5889DCC3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F585A7D-D2A5-48D6-9877-7D43E33E5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2" name="Zástupný symbol pro zápatí 2">
            <a:extLst>
              <a:ext uri="{FF2B5EF4-FFF2-40B4-BE49-F238E27FC236}">
                <a16:creationId xmlns:a16="http://schemas.microsoft.com/office/drawing/2014/main" id="{CC921DFF-8B97-473C-919A-06F55168B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pic>
        <p:nvPicPr>
          <p:cNvPr id="11" name="Obrázek 8">
            <a:extLst>
              <a:ext uri="{FF2B5EF4-FFF2-40B4-BE49-F238E27FC236}">
                <a16:creationId xmlns:a16="http://schemas.microsoft.com/office/drawing/2014/main" id="{7E6880F0-83A7-F843-A1AD-5B2C5BDA5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se slide with imag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image</a:t>
            </a:r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2"/>
          </a:xfrm>
          <a:prstGeom prst="rect">
            <a:avLst/>
          </a:prstGeom>
        </p:spPr>
      </p:pic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40795"/>
            <a:ext cx="8555976" cy="510831"/>
          </a:xfrm>
        </p:spPr>
        <p:txBody>
          <a:bodyPr lIns="0" tIns="0" rIns="0" bIns="0" numCol="1" spcCol="324000">
            <a:noAutofit/>
          </a:bodyPr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cký objekt 5">
            <a:extLst>
              <a:ext uri="{FF2B5EF4-FFF2-40B4-BE49-F238E27FC236}">
                <a16:creationId xmlns:a16="http://schemas.microsoft.com/office/drawing/2014/main" id="{B05C908F-B8F4-4FC8-A2D7-353661227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872" y="2021800"/>
            <a:ext cx="4106254" cy="28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 - Seal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5">
            <a:extLst>
              <a:ext uri="{FF2B5EF4-FFF2-40B4-BE49-F238E27FC236}">
                <a16:creationId xmlns:a16="http://schemas.microsoft.com/office/drawing/2014/main" id="{3A9C8E3C-A1A3-3B4A-B3B3-C43896A33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36" y="1629000"/>
            <a:ext cx="36053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35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C4DCCB8A-E23F-49B6-A0BE-D9E395C4E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242" y="2298933"/>
            <a:ext cx="8712448" cy="22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9" name="Obrázek 1">
            <a:extLst>
              <a:ext uri="{FF2B5EF4-FFF2-40B4-BE49-F238E27FC236}">
                <a16:creationId xmlns:a16="http://schemas.microsoft.com/office/drawing/2014/main" id="{F74FB45F-71BD-7549-920C-2FE5F1716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171E40E3-5770-3B45-B4B5-35CBDCF208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8A01F6C5-F64B-434B-9159-2639E39BC8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pPr lvl="0"/>
            <a:r>
              <a:rPr lang="en-GB" noProof="0" dirty="0"/>
              <a:t>Click here to insert heading</a:t>
            </a:r>
            <a:endParaRPr lang="cs-CZ" noProof="0" dirty="0"/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40DA4B4B-7461-C745-B756-166EA6856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E1D20B9-1A33-484F-AB08-D95E85A9C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735" y="2596845"/>
            <a:ext cx="4125465" cy="3208441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9509" y="1665288"/>
            <a:ext cx="6207791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08404865-443F-B54E-9D7D-2EEDA75D19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40000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9999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60001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22" name="Obrázek 1">
            <a:extLst>
              <a:ext uri="{FF2B5EF4-FFF2-40B4-BE49-F238E27FC236}">
                <a16:creationId xmlns:a16="http://schemas.microsoft.com/office/drawing/2014/main" id="{4C4EA05C-1C23-FE44-AF48-3333F3DA76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72000" indent="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8F31EC43-0A39-974A-894B-17801C9B6E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C683D6EC-6E68-DB41-837F-71C6377C2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9" r:id="rId17"/>
    <p:sldLayoutId id="2147483693" r:id="rId18"/>
  </p:sldLayoutIdLst>
  <p:hf hd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pätu 1">
            <a:extLst>
              <a:ext uri="{FF2B5EF4-FFF2-40B4-BE49-F238E27FC236}">
                <a16:creationId xmlns:a16="http://schemas.microsoft.com/office/drawing/2014/main" id="{6178D330-B66C-744A-9DAE-6FE0275651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CDB8457-0BA6-D54B-A726-511C9A367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noProof="0" smtClean="0"/>
              <a:pPr/>
              <a:t>1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23A9B39-6D5B-1149-AF4B-4E9BE322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  <a:br>
              <a:rPr lang="cs-CZ" noProof="0" dirty="0"/>
            </a:br>
            <a:endParaRPr lang="cs-CZ" noProof="0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57CF0B4A-6B2F-5E47-805C-7758C9BCE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noProof="0" dirty="0"/>
              <a:t>Košvanec</a:t>
            </a:r>
          </a:p>
        </p:txBody>
      </p:sp>
    </p:spTree>
    <p:extLst>
      <p:ext uri="{BB962C8B-B14F-4D97-AF65-F5344CB8AC3E}">
        <p14:creationId xmlns:p14="http://schemas.microsoft.com/office/powerpoint/2010/main" val="303961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F6F1B-F16C-D46E-F063-6D835F065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23BDF438-B31D-5A7A-EFEA-83251F28DB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2617F9A2-B1C8-6DC4-2B34-3B9E7C5688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10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24BD74B5-5801-8FAE-F8AB-405C4F07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noProof="0" dirty="0" err="1"/>
              <a:t>Process</a:t>
            </a:r>
            <a:r>
              <a:rPr lang="cs-CZ" noProof="0" dirty="0"/>
              <a:t> Modeling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1145E08E-2A2F-B1A7-293F-9FDCEA792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noProof="0" dirty="0"/>
              <a:t>K předchozím komponentám přibude</a:t>
            </a:r>
          </a:p>
          <a:p>
            <a:pPr lvl="1">
              <a:spcAft>
                <a:spcPts val="600"/>
              </a:spcAft>
            </a:pPr>
            <a:r>
              <a:rPr lang="cs-CZ" noProof="0" dirty="0" err="1"/>
              <a:t>Command</a:t>
            </a:r>
            <a:r>
              <a:rPr lang="cs-CZ" noProof="0" dirty="0"/>
              <a:t>, </a:t>
            </a:r>
            <a:r>
              <a:rPr lang="cs-CZ" noProof="0" dirty="0" err="1"/>
              <a:t>Policy</a:t>
            </a:r>
            <a:r>
              <a:rPr lang="cs-CZ" noProof="0" dirty="0"/>
              <a:t> a </a:t>
            </a:r>
            <a:r>
              <a:rPr lang="cs-CZ" noProof="0" dirty="0" err="1"/>
              <a:t>Read</a:t>
            </a:r>
            <a:r>
              <a:rPr lang="cs-CZ" noProof="0" dirty="0"/>
              <a:t> model</a:t>
            </a:r>
          </a:p>
          <a:p>
            <a:pPr>
              <a:spcAft>
                <a:spcPts val="600"/>
              </a:spcAft>
            </a:pPr>
            <a:r>
              <a:rPr lang="cs-CZ" noProof="0" dirty="0"/>
              <a:t>Podrobnější než Big Picture</a:t>
            </a:r>
          </a:p>
          <a:p>
            <a:pPr>
              <a:spcAft>
                <a:spcPts val="600"/>
              </a:spcAft>
            </a:pPr>
            <a:r>
              <a:rPr lang="cs-CZ" noProof="0" dirty="0"/>
              <a:t>Zaměřující se na menší část systému</a:t>
            </a:r>
          </a:p>
          <a:p>
            <a:pPr>
              <a:spcAft>
                <a:spcPts val="600"/>
              </a:spcAft>
            </a:pPr>
            <a:r>
              <a:rPr lang="cs-CZ" noProof="0" dirty="0"/>
              <a:t>Start pro </a:t>
            </a:r>
            <a:r>
              <a:rPr lang="cs-CZ" noProof="0" dirty="0" err="1"/>
              <a:t>Process</a:t>
            </a:r>
            <a:r>
              <a:rPr lang="cs-CZ" noProof="0" dirty="0"/>
              <a:t> modeling může být:</a:t>
            </a:r>
          </a:p>
          <a:p>
            <a:pPr lvl="1">
              <a:spcAft>
                <a:spcPts val="600"/>
              </a:spcAft>
            </a:pPr>
            <a:r>
              <a:rPr lang="cs-CZ" noProof="0" dirty="0"/>
              <a:t>Event (</a:t>
            </a:r>
            <a:r>
              <a:rPr lang="cs-CZ" noProof="0" dirty="0" err="1"/>
              <a:t>Order</a:t>
            </a:r>
            <a:r>
              <a:rPr lang="cs-CZ" noProof="0" dirty="0"/>
              <a:t> </a:t>
            </a:r>
            <a:r>
              <a:rPr lang="cs-CZ" noProof="0" dirty="0" err="1"/>
              <a:t>created</a:t>
            </a:r>
            <a:r>
              <a:rPr lang="cs-CZ" noProof="0" dirty="0"/>
              <a:t> → následně můžeme řešit třeba dopravu k zákazníkovi)</a:t>
            </a:r>
          </a:p>
          <a:p>
            <a:pPr lvl="1">
              <a:spcAft>
                <a:spcPts val="600"/>
              </a:spcAft>
            </a:pPr>
            <a:r>
              <a:rPr lang="cs-CZ" noProof="0" dirty="0" err="1"/>
              <a:t>Read</a:t>
            </a:r>
            <a:r>
              <a:rPr lang="cs-CZ" noProof="0" dirty="0"/>
              <a:t> model (Login </a:t>
            </a:r>
            <a:r>
              <a:rPr lang="cs-CZ" noProof="0" dirty="0" err="1"/>
              <a:t>form</a:t>
            </a:r>
            <a:r>
              <a:rPr lang="cs-CZ" noProof="0" dirty="0"/>
              <a:t> → vstup než mohu cokoliv dělat může být samotné přihlášení)</a:t>
            </a:r>
          </a:p>
          <a:p>
            <a:pPr lvl="1">
              <a:spcAft>
                <a:spcPts val="600"/>
              </a:spcAft>
            </a:pPr>
            <a:endParaRPr lang="cs-CZ" noProof="0" dirty="0"/>
          </a:p>
        </p:txBody>
      </p:sp>
      <p:pic>
        <p:nvPicPr>
          <p:cNvPr id="8" name="Obrázek 7" descr="Obsah obrázku nábytek, stůl, židle, kreslené&#10;&#10;Obsah generovaný pomocí AI může být nesprávný.">
            <a:extLst>
              <a:ext uri="{FF2B5EF4-FFF2-40B4-BE49-F238E27FC236}">
                <a16:creationId xmlns:a16="http://schemas.microsoft.com/office/drawing/2014/main" id="{12C735B9-1562-FBEE-9485-4A47A6F50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06" y="155665"/>
            <a:ext cx="39814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6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ECC07-0A9E-B523-EC63-62A671DC1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92446B7-AD2D-B930-C2F9-D3EE10E576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C11A3EBA-D4BA-D409-7B7E-B95D7A2427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11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EAE43EB-0A44-B276-98E5-5908F39B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noProof="0" dirty="0" err="1"/>
              <a:t>Process</a:t>
            </a:r>
            <a:r>
              <a:rPr lang="cs-CZ" noProof="0" dirty="0"/>
              <a:t> Modeling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49C2E85F-01AF-67CF-371F-000FF4E84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noProof="0" dirty="0"/>
              <a:t>Akce uživatele</a:t>
            </a:r>
          </a:p>
          <a:p>
            <a:pPr>
              <a:lnSpc>
                <a:spcPct val="150000"/>
              </a:lnSpc>
            </a:pPr>
            <a:r>
              <a:rPr lang="cs-CZ" noProof="0" dirty="0"/>
              <a:t>Přítomný čas!</a:t>
            </a:r>
          </a:p>
          <a:p>
            <a:pPr>
              <a:lnSpc>
                <a:spcPct val="150000"/>
              </a:lnSpc>
            </a:pPr>
            <a:r>
              <a:rPr lang="cs-CZ" noProof="0" dirty="0"/>
              <a:t>Vkládáme před Event</a:t>
            </a:r>
          </a:p>
        </p:txBody>
      </p:sp>
      <p:pic>
        <p:nvPicPr>
          <p:cNvPr id="6" name="Obrázek 5" descr="Obsah obrázku snímek obrazovky, text, Písmo, Grafika&#10;&#10;Obsah generovaný pomocí AI může být nesprávný.">
            <a:extLst>
              <a:ext uri="{FF2B5EF4-FFF2-40B4-BE49-F238E27FC236}">
                <a16:creationId xmlns:a16="http://schemas.microsoft.com/office/drawing/2014/main" id="{10F65F40-F976-D806-E316-EE591F357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74" y="585787"/>
            <a:ext cx="3390626" cy="2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9309C-A982-472C-EE5F-899D7FF0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AB3FFC17-BEC4-BC96-B1D4-4EB3492B3F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889B4B00-D80F-C9A7-3B90-FFC14E4A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12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5ECADCA1-D196-D10B-AFA6-F9A1A6E9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noProof="0" dirty="0" err="1"/>
              <a:t>Process</a:t>
            </a:r>
            <a:r>
              <a:rPr lang="cs-CZ" noProof="0" dirty="0"/>
              <a:t> Modeling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77D0CA43-FFAE-2A66-3C9C-AD8E053D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noProof="0" dirty="0"/>
              <a:t>Reakce systému na události</a:t>
            </a:r>
          </a:p>
          <a:p>
            <a:pPr>
              <a:lnSpc>
                <a:spcPct val="150000"/>
              </a:lnSpc>
            </a:pPr>
            <a:r>
              <a:rPr lang="cs-CZ" noProof="0" dirty="0"/>
              <a:t>Zápis:</a:t>
            </a:r>
          </a:p>
          <a:p>
            <a:pPr lvl="1">
              <a:lnSpc>
                <a:spcPct val="150000"/>
              </a:lnSpc>
            </a:pPr>
            <a:r>
              <a:rPr lang="cs-CZ" noProof="0" dirty="0"/>
              <a:t>Když [Event] pak [</a:t>
            </a:r>
            <a:r>
              <a:rPr lang="cs-CZ" noProof="0" dirty="0" err="1"/>
              <a:t>Command</a:t>
            </a:r>
            <a:r>
              <a:rPr lang="cs-CZ" noProof="0" dirty="0"/>
              <a:t>]</a:t>
            </a:r>
          </a:p>
          <a:p>
            <a:pPr lvl="1">
              <a:lnSpc>
                <a:spcPct val="150000"/>
              </a:lnSpc>
            </a:pPr>
            <a:r>
              <a:rPr lang="cs-CZ" noProof="0" dirty="0"/>
              <a:t>“Pokud byla zvolena platba kartou, přesunout zákazníka na platební bránu”</a:t>
            </a:r>
          </a:p>
          <a:p>
            <a:pPr>
              <a:lnSpc>
                <a:spcPct val="150000"/>
              </a:lnSpc>
            </a:pPr>
            <a:r>
              <a:rPr lang="cs-CZ" noProof="0" dirty="0"/>
              <a:t>Vznik po Eventu</a:t>
            </a:r>
          </a:p>
          <a:p>
            <a:pPr>
              <a:lnSpc>
                <a:spcPct val="150000"/>
              </a:lnSpc>
            </a:pPr>
            <a:r>
              <a:rPr lang="cs-CZ" noProof="0" dirty="0"/>
              <a:t>Pomáhá ke vzniku a přehledu více cest procesem</a:t>
            </a:r>
          </a:p>
          <a:p>
            <a:pPr lvl="1">
              <a:lnSpc>
                <a:spcPct val="150000"/>
              </a:lnSpc>
            </a:pPr>
            <a:endParaRPr lang="cs-CZ" noProof="0" dirty="0"/>
          </a:p>
        </p:txBody>
      </p:sp>
      <p:pic>
        <p:nvPicPr>
          <p:cNvPr id="7" name="Obrázek 6" descr="Obsah obrázku text, snímek obrazovky, nachový, Písmo&#10;&#10;Obsah generovaný pomocí AI může být nesprávný.">
            <a:extLst>
              <a:ext uri="{FF2B5EF4-FFF2-40B4-BE49-F238E27FC236}">
                <a16:creationId xmlns:a16="http://schemas.microsoft.com/office/drawing/2014/main" id="{EB5F3361-3DE3-EB22-C87D-1B49345A2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0" y="590376"/>
            <a:ext cx="3010725" cy="220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4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9AE97-F3FB-9B84-B301-3878B44A1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66517600-6989-C3D7-7D3C-3B090FCC51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CBD99EED-D10F-C1BB-6C34-3EEF96096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13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5B2DC47C-3167-5870-DEC0-03D1E0E1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noProof="0" dirty="0" err="1"/>
              <a:t>Process</a:t>
            </a:r>
            <a:r>
              <a:rPr lang="cs-CZ" noProof="0" dirty="0"/>
              <a:t> Modeling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DCFB653D-95D7-74CD-BE25-656B9A03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noProof="0" dirty="0"/>
              <a:t>To co vidí ‘uživatel’ systému</a:t>
            </a:r>
          </a:p>
          <a:p>
            <a:pPr>
              <a:lnSpc>
                <a:spcPct val="150000"/>
              </a:lnSpc>
            </a:pPr>
            <a:r>
              <a:rPr lang="cs-CZ" noProof="0" dirty="0"/>
              <a:t>Slouží pro nás jako:</a:t>
            </a:r>
          </a:p>
          <a:p>
            <a:pPr lvl="1">
              <a:lnSpc>
                <a:spcPct val="150000"/>
              </a:lnSpc>
            </a:pPr>
            <a:r>
              <a:rPr lang="cs-CZ" noProof="0" dirty="0"/>
              <a:t>Předávání informací – katalog, </a:t>
            </a:r>
            <a:r>
              <a:rPr lang="cs-CZ" noProof="0" dirty="0" err="1"/>
              <a:t>landing</a:t>
            </a:r>
            <a:r>
              <a:rPr lang="cs-CZ" noProof="0" dirty="0"/>
              <a:t> </a:t>
            </a:r>
            <a:r>
              <a:rPr lang="cs-CZ" noProof="0" dirty="0" err="1"/>
              <a:t>page</a:t>
            </a:r>
            <a:r>
              <a:rPr lang="cs-CZ" noProof="0" dirty="0"/>
              <a:t>…</a:t>
            </a:r>
          </a:p>
          <a:p>
            <a:pPr lvl="1">
              <a:lnSpc>
                <a:spcPct val="150000"/>
              </a:lnSpc>
            </a:pPr>
            <a:r>
              <a:rPr lang="cs-CZ" noProof="0" dirty="0"/>
              <a:t>Vstup informací – stránka produktu (možnost vložení do košíku), formulář…</a:t>
            </a:r>
          </a:p>
          <a:p>
            <a:pPr>
              <a:lnSpc>
                <a:spcPct val="150000"/>
              </a:lnSpc>
            </a:pPr>
            <a:r>
              <a:rPr lang="cs-CZ" noProof="0" dirty="0"/>
              <a:t>Zapisujeme před </a:t>
            </a:r>
            <a:r>
              <a:rPr lang="cs-CZ" noProof="0" dirty="0" err="1"/>
              <a:t>Actora</a:t>
            </a:r>
            <a:endParaRPr lang="cs-CZ" noProof="0" dirty="0"/>
          </a:p>
        </p:txBody>
      </p:sp>
      <p:pic>
        <p:nvPicPr>
          <p:cNvPr id="10" name="Obrázek 9" descr="Obsah obrázku snímek obrazovky, text, Písmo, Obdélník&#10;&#10;Obsah generovaný pomocí AI může být nesprávný.">
            <a:extLst>
              <a:ext uri="{FF2B5EF4-FFF2-40B4-BE49-F238E27FC236}">
                <a16:creationId xmlns:a16="http://schemas.microsoft.com/office/drawing/2014/main" id="{78C68292-D4F8-8E97-9BC5-97E5EDF67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0" y="461962"/>
            <a:ext cx="3024187" cy="22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4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F8C1C-5A8B-E987-2E65-1CB7B7B26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BBC2A47-76F2-7B3C-0D5A-81EBB4B7D7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DCB321A9-7FA6-03F9-074B-EA1AADDE4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14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EFB1D159-3C14-F066-8F2F-E26DA8A9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noProof="0" dirty="0" err="1"/>
              <a:t>Process</a:t>
            </a:r>
            <a:r>
              <a:rPr lang="cs-CZ" noProof="0" dirty="0"/>
              <a:t> Modeling - ukázka</a:t>
            </a:r>
            <a:br>
              <a:rPr lang="cs-CZ" noProof="0" dirty="0"/>
            </a:br>
            <a:br>
              <a:rPr lang="cs-CZ" noProof="0" dirty="0"/>
            </a:br>
            <a:br>
              <a:rPr lang="cs-CZ" noProof="0" dirty="0"/>
            </a:br>
            <a:br>
              <a:rPr lang="cs-CZ" noProof="0" dirty="0"/>
            </a:br>
            <a:endParaRPr lang="cs-CZ" noProof="0" dirty="0"/>
          </a:p>
        </p:txBody>
      </p:sp>
      <p:pic>
        <p:nvPicPr>
          <p:cNvPr id="10" name="Zástupný obsah 9" descr="Obsah obrázku text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B3E181C9-3DB8-E506-AB05-9C56B0F46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8" y="2405743"/>
            <a:ext cx="11518483" cy="2046514"/>
          </a:xfrm>
        </p:spPr>
      </p:pic>
    </p:spTree>
    <p:extLst>
      <p:ext uri="{BB962C8B-B14F-4D97-AF65-F5344CB8AC3E}">
        <p14:creationId xmlns:p14="http://schemas.microsoft.com/office/powerpoint/2010/main" val="88700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6CEA9-96A7-10C7-0E88-1F5D63FA0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DF560566-84EC-3FB5-6DBF-60F2E9BD00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C77FFB3F-360D-E6EF-B97D-058A15D849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15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560EBC1C-A236-01FA-85DF-370A84D4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noProof="0" dirty="0" err="1"/>
              <a:t>Process</a:t>
            </a:r>
            <a:r>
              <a:rPr lang="cs-CZ" noProof="0" dirty="0"/>
              <a:t> Modeling - postup</a:t>
            </a:r>
            <a:br>
              <a:rPr lang="cs-CZ" noProof="0" dirty="0"/>
            </a:br>
            <a:br>
              <a:rPr lang="cs-CZ" noProof="0" dirty="0"/>
            </a:br>
            <a:br>
              <a:rPr lang="cs-CZ" noProof="0" dirty="0"/>
            </a:br>
            <a:br>
              <a:rPr lang="cs-CZ" noProof="0" dirty="0"/>
            </a:br>
            <a:endParaRPr lang="cs-CZ" noProof="0" dirty="0"/>
          </a:p>
        </p:txBody>
      </p:sp>
      <p:sp>
        <p:nvSpPr>
          <p:cNvPr id="8" name="Zástupný obsah 4">
            <a:extLst>
              <a:ext uri="{FF2B5EF4-FFF2-40B4-BE49-F238E27FC236}">
                <a16:creationId xmlns:a16="http://schemas.microsoft.com/office/drawing/2014/main" id="{74964564-8925-CBF5-BC8A-6275DBFA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cs-CZ" noProof="0" dirty="0"/>
              <a:t>Vybereme si jeden proces (k prozkoumání)</a:t>
            </a:r>
          </a:p>
          <a:p>
            <a:pPr>
              <a:spcAft>
                <a:spcPts val="600"/>
              </a:spcAft>
            </a:pPr>
            <a:r>
              <a:rPr lang="cs-CZ" noProof="0" dirty="0"/>
              <a:t>Zvolíme si startovací “vstupní” event</a:t>
            </a:r>
          </a:p>
          <a:p>
            <a:pPr>
              <a:spcAft>
                <a:spcPts val="600"/>
              </a:spcAft>
            </a:pPr>
            <a:r>
              <a:rPr lang="cs-CZ" noProof="0" dirty="0"/>
              <a:t>Pokusíme se vytvořit hlavní cestu</a:t>
            </a:r>
          </a:p>
          <a:p>
            <a:pPr lvl="1">
              <a:spcAft>
                <a:spcPts val="600"/>
              </a:spcAft>
            </a:pPr>
            <a:r>
              <a:rPr lang="cs-CZ" noProof="0" dirty="0"/>
              <a:t>Ta, která má pro nás požadovaný výstup</a:t>
            </a:r>
          </a:p>
          <a:p>
            <a:pPr>
              <a:spcAft>
                <a:spcPts val="600"/>
              </a:spcAft>
            </a:pPr>
            <a:r>
              <a:rPr lang="cs-CZ" noProof="0" dirty="0"/>
              <a:t>Hledání postranních cest – pomocí Hot spotu</a:t>
            </a:r>
          </a:p>
          <a:p>
            <a:pPr lvl="1">
              <a:spcAft>
                <a:spcPts val="600"/>
              </a:spcAft>
            </a:pPr>
            <a:r>
              <a:rPr lang="cs-CZ" noProof="0" dirty="0"/>
              <a:t>Následně tvorba sekundárních cest s pomoci </a:t>
            </a:r>
            <a:r>
              <a:rPr lang="cs-CZ" noProof="0" dirty="0" err="1"/>
              <a:t>Policy</a:t>
            </a:r>
            <a:endParaRPr lang="cs-CZ" noProof="0" dirty="0"/>
          </a:p>
          <a:p>
            <a:pPr>
              <a:spcAft>
                <a:spcPts val="600"/>
              </a:spcAft>
            </a:pPr>
            <a:endParaRPr lang="cs-CZ" noProof="0" dirty="0"/>
          </a:p>
          <a:p>
            <a:pPr>
              <a:spcAft>
                <a:spcPts val="600"/>
              </a:spcAft>
            </a:pPr>
            <a:r>
              <a:rPr lang="cs-CZ" noProof="0" dirty="0"/>
              <a:t>Pokud se všechno povede → vznik plnohodnotné reprezentace procesem</a:t>
            </a:r>
          </a:p>
          <a:p>
            <a:pPr>
              <a:spcAft>
                <a:spcPts val="600"/>
              </a:spcAft>
            </a:pPr>
            <a:endParaRPr lang="cs-CZ" noProof="0" dirty="0"/>
          </a:p>
          <a:p>
            <a:pPr>
              <a:spcAft>
                <a:spcPts val="600"/>
              </a:spcAft>
            </a:pPr>
            <a:endParaRPr lang="cs-CZ" noProof="0" dirty="0"/>
          </a:p>
        </p:txBody>
      </p:sp>
      <p:pic>
        <p:nvPicPr>
          <p:cNvPr id="5" name="Obrázek 4" descr="Obsah obrázku nábytek, stůl, židle, kreslené&#10;&#10;Obsah generovaný pomocí AI může být nesprávný.">
            <a:extLst>
              <a:ext uri="{FF2B5EF4-FFF2-40B4-BE49-F238E27FC236}">
                <a16:creationId xmlns:a16="http://schemas.microsoft.com/office/drawing/2014/main" id="{9162FC98-4414-A213-DBC8-FE39D39A0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06" y="155665"/>
            <a:ext cx="39814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1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A985B-B833-4D16-F4F0-EAF64295C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F738750-64BF-CC8A-36DC-F9CDD6AD5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8DFFA31-4CCD-BEAF-AE96-799F078DDE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2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5F08E464-B541-4914-2291-2099A4A4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Opakování</a:t>
            </a:r>
          </a:p>
        </p:txBody>
      </p:sp>
      <p:pic>
        <p:nvPicPr>
          <p:cNvPr id="7" name="Obrázek 6" descr="Obsah obrázku skica, kresba, Perokresba, kresba tužkou&#10;&#10;Obsah generovaný pomocí AI může být nesprávný.">
            <a:extLst>
              <a:ext uri="{FF2B5EF4-FFF2-40B4-BE49-F238E27FC236}">
                <a16:creationId xmlns:a16="http://schemas.microsoft.com/office/drawing/2014/main" id="{F9FB7C38-ED64-E968-963B-6584868B5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30" y="465406"/>
            <a:ext cx="4404270" cy="2806643"/>
          </a:xfrm>
          <a:prstGeom prst="rect">
            <a:avLst/>
          </a:prstGeom>
        </p:spPr>
      </p:pic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EEC9ACFC-F60F-85AA-CC9F-6A78F585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noProof="0" dirty="0"/>
              <a:t> Prozkoumání systému</a:t>
            </a:r>
          </a:p>
          <a:p>
            <a:pPr>
              <a:lnSpc>
                <a:spcPct val="150000"/>
              </a:lnSpc>
            </a:pPr>
            <a:r>
              <a:rPr lang="cs-CZ" noProof="0" dirty="0"/>
              <a:t> Získání přehledu</a:t>
            </a:r>
          </a:p>
          <a:p>
            <a:pPr>
              <a:lnSpc>
                <a:spcPct val="150000"/>
              </a:lnSpc>
            </a:pPr>
            <a:r>
              <a:rPr lang="cs-CZ" noProof="0" dirty="0"/>
              <a:t> Po vytvoření:</a:t>
            </a:r>
          </a:p>
          <a:p>
            <a:pPr lvl="1">
              <a:lnSpc>
                <a:spcPct val="150000"/>
              </a:lnSpc>
            </a:pPr>
            <a:r>
              <a:rPr lang="cs-CZ" noProof="0" dirty="0"/>
              <a:t>Přehled o jednotlivých doménách</a:t>
            </a:r>
          </a:p>
          <a:p>
            <a:pPr>
              <a:lnSpc>
                <a:spcPct val="150000"/>
              </a:lnSpc>
            </a:pPr>
            <a:r>
              <a:rPr lang="cs-CZ" noProof="0" dirty="0"/>
              <a:t> Vhodné pro:</a:t>
            </a:r>
          </a:p>
          <a:p>
            <a:pPr lvl="1">
              <a:lnSpc>
                <a:spcPct val="150000"/>
              </a:lnSpc>
            </a:pPr>
            <a:r>
              <a:rPr lang="cs-CZ" noProof="0" dirty="0"/>
              <a:t>Existující systémy</a:t>
            </a:r>
          </a:p>
          <a:p>
            <a:pPr lvl="1">
              <a:lnSpc>
                <a:spcPct val="150000"/>
              </a:lnSpc>
            </a:pPr>
            <a:r>
              <a:rPr lang="cs-CZ" noProof="0" dirty="0"/>
              <a:t>Nové návrhy</a:t>
            </a:r>
          </a:p>
        </p:txBody>
      </p:sp>
    </p:spTree>
    <p:extLst>
      <p:ext uri="{BB962C8B-B14F-4D97-AF65-F5344CB8AC3E}">
        <p14:creationId xmlns:p14="http://schemas.microsoft.com/office/powerpoint/2010/main" val="428767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C116A-9AA8-7724-23D8-478D8439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AEE47F5F-1602-34E2-7EA7-8AECBFDF50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278D191-DF2E-D6B7-DC0E-F09716BD1A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3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B85D12AD-1921-6469-A8FD-DB0C302D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Opakování</a:t>
            </a:r>
          </a:p>
        </p:txBody>
      </p:sp>
      <p:pic>
        <p:nvPicPr>
          <p:cNvPr id="7" name="Obrázek 6" descr="Obsah obrázku skica, kresba, Perokresba, kresba tužkou&#10;&#10;Obsah generovaný pomocí AI může být nesprávný.">
            <a:extLst>
              <a:ext uri="{FF2B5EF4-FFF2-40B4-BE49-F238E27FC236}">
                <a16:creationId xmlns:a16="http://schemas.microsoft.com/office/drawing/2014/main" id="{B611E941-5AC4-DFBD-9880-1E81CB7AE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30" y="465406"/>
            <a:ext cx="4404270" cy="2806643"/>
          </a:xfrm>
          <a:prstGeom prst="rect">
            <a:avLst/>
          </a:prstGeom>
        </p:spPr>
      </p:pic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1E85BB0C-EC3C-32F6-1D96-59A95F2E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noProof="0" dirty="0"/>
          </a:p>
        </p:txBody>
      </p:sp>
      <p:pic>
        <p:nvPicPr>
          <p:cNvPr id="12" name="Obrázek 11" descr="Obsah obrázku snímek obrazovky, text, Písmo, Obdélník&#10;&#10;Obsah generovaný pomocí AI může být nesprávný.">
            <a:extLst>
              <a:ext uri="{FF2B5EF4-FFF2-40B4-BE49-F238E27FC236}">
                <a16:creationId xmlns:a16="http://schemas.microsoft.com/office/drawing/2014/main" id="{FB7290C3-3FC6-0010-24F9-11765CFDB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00" y="1692002"/>
            <a:ext cx="3248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D85E5-A595-52D2-635E-50D998B80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0A2CAEF3-4038-3570-41FE-E20800CE8F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F1069607-C6AB-EA71-4832-336A6B60F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4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247DFD9-4552-9E3E-4300-FB806ECC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Opakování</a:t>
            </a:r>
          </a:p>
        </p:txBody>
      </p:sp>
      <p:pic>
        <p:nvPicPr>
          <p:cNvPr id="7" name="Obrázek 6" descr="Obsah obrázku skica, kresba, Perokresba, kresba tužkou&#10;&#10;Obsah generovaný pomocí AI může být nesprávný.">
            <a:extLst>
              <a:ext uri="{FF2B5EF4-FFF2-40B4-BE49-F238E27FC236}">
                <a16:creationId xmlns:a16="http://schemas.microsoft.com/office/drawing/2014/main" id="{1DFF52A1-FCF8-E206-82B9-D49B69DCD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30" y="465406"/>
            <a:ext cx="4404270" cy="2806643"/>
          </a:xfrm>
          <a:prstGeom prst="rect">
            <a:avLst/>
          </a:prstGeom>
        </p:spPr>
      </p:pic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460EDCC0-6AB8-2A7D-148E-0CE4E3ECA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noProof="0" dirty="0"/>
          </a:p>
        </p:txBody>
      </p:sp>
      <p:pic>
        <p:nvPicPr>
          <p:cNvPr id="10" name="Obrázek 9" descr="Obsah obrázku text, snímek obrazovky, Písmo, Obdélník&#10;&#10;Obsah generovaný pomocí AI může být nesprávný.">
            <a:extLst>
              <a:ext uri="{FF2B5EF4-FFF2-40B4-BE49-F238E27FC236}">
                <a16:creationId xmlns:a16="http://schemas.microsoft.com/office/drawing/2014/main" id="{E8BAB579-D9CB-7069-D475-919ABF37C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00" y="1692002"/>
            <a:ext cx="3248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5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72AB2-D879-9074-8896-893B3BC97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4349EBC4-DC68-4500-DBFC-9EE89F4E96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C24159C9-4EB3-FB7B-FCA6-AEBC201797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5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5B0499F2-E5C7-DA3E-2654-56F728BD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Opakování</a:t>
            </a:r>
          </a:p>
        </p:txBody>
      </p:sp>
      <p:pic>
        <p:nvPicPr>
          <p:cNvPr id="7" name="Obrázek 6" descr="Obsah obrázku skica, kresba, Perokresba, kresba tužkou&#10;&#10;Obsah generovaný pomocí AI může být nesprávný.">
            <a:extLst>
              <a:ext uri="{FF2B5EF4-FFF2-40B4-BE49-F238E27FC236}">
                <a16:creationId xmlns:a16="http://schemas.microsoft.com/office/drawing/2014/main" id="{02B2B9C1-0E4B-F68C-0712-F89CDD454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30" y="465406"/>
            <a:ext cx="4404270" cy="2806643"/>
          </a:xfrm>
          <a:prstGeom prst="rect">
            <a:avLst/>
          </a:prstGeom>
        </p:spPr>
      </p:pic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D7AF3D5F-164B-6704-222B-4043E2D1C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noProof="0" dirty="0"/>
          </a:p>
        </p:txBody>
      </p:sp>
      <p:pic>
        <p:nvPicPr>
          <p:cNvPr id="13" name="Obrázek 12" descr="Obsah obrázku text, snímek obrazovky, Písmo, Grafika&#10;&#10;Obsah generovaný pomocí AI může být nesprávný.">
            <a:extLst>
              <a:ext uri="{FF2B5EF4-FFF2-40B4-BE49-F238E27FC236}">
                <a16:creationId xmlns:a16="http://schemas.microsoft.com/office/drawing/2014/main" id="{2CA92824-DF4F-700B-7E74-1BE5E5FA2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00" y="1692002"/>
            <a:ext cx="3248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0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23977-62C3-6936-B57F-0757E6CD8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195B49ED-6333-2944-F612-E153DCBAD2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0EF45B91-A4B1-3B8C-E269-698A410794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6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959F45BD-EA92-1B58-3ABB-2DBA4E51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Opakování</a:t>
            </a:r>
          </a:p>
        </p:txBody>
      </p:sp>
      <p:pic>
        <p:nvPicPr>
          <p:cNvPr id="7" name="Obrázek 6" descr="Obsah obrázku skica, kresba, Perokresba, kresba tužkou&#10;&#10;Obsah generovaný pomocí AI může být nesprávný.">
            <a:extLst>
              <a:ext uri="{FF2B5EF4-FFF2-40B4-BE49-F238E27FC236}">
                <a16:creationId xmlns:a16="http://schemas.microsoft.com/office/drawing/2014/main" id="{7A91A278-B2A0-B012-DB04-DA14A0082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30" y="465406"/>
            <a:ext cx="4404270" cy="2806643"/>
          </a:xfrm>
          <a:prstGeom prst="rect">
            <a:avLst/>
          </a:prstGeom>
        </p:spPr>
      </p:pic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3C9F596D-9709-7589-55EC-32B64824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noProof="0" dirty="0"/>
          </a:p>
        </p:txBody>
      </p:sp>
      <p:pic>
        <p:nvPicPr>
          <p:cNvPr id="8" name="Obrázek 7" descr="Obsah obrázku text, snímek obrazovky, Písmo, Grafika&#10;&#10;Obsah generovaný pomocí AI může být nesprávný.">
            <a:extLst>
              <a:ext uri="{FF2B5EF4-FFF2-40B4-BE49-F238E27FC236}">
                <a16:creationId xmlns:a16="http://schemas.microsoft.com/office/drawing/2014/main" id="{91D73A48-42B1-79EF-848B-F7B1D5823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00" y="1692002"/>
            <a:ext cx="27717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CDDA1-E6C5-2A78-1EA4-826B61ED0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022930F7-C388-85A2-4519-22DD139A34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66B6CE2F-6849-E2C1-4D9C-C280A48DB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7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95D271CC-9CFD-6D18-E37D-27D71DFC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Opakování</a:t>
            </a:r>
          </a:p>
        </p:txBody>
      </p:sp>
      <p:pic>
        <p:nvPicPr>
          <p:cNvPr id="7" name="Obrázek 6" descr="Obsah obrázku skica, kresba, Perokresba, kresba tužkou&#10;&#10;Obsah generovaný pomocí AI může být nesprávný.">
            <a:extLst>
              <a:ext uri="{FF2B5EF4-FFF2-40B4-BE49-F238E27FC236}">
                <a16:creationId xmlns:a16="http://schemas.microsoft.com/office/drawing/2014/main" id="{1E7E9E93-5463-8148-F587-59FCA3C66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30" y="465406"/>
            <a:ext cx="4404270" cy="2806643"/>
          </a:xfrm>
          <a:prstGeom prst="rect">
            <a:avLst/>
          </a:prstGeom>
        </p:spPr>
      </p:pic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E1FEF5B0-41F8-3AE9-7B29-8B97123A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noProof="0" dirty="0"/>
          </a:p>
        </p:txBody>
      </p:sp>
      <p:pic>
        <p:nvPicPr>
          <p:cNvPr id="10" name="Obrázek 9" descr="Obsah obrázku text, snímek obrazovky, Písmo, Grafika&#10;&#10;Obsah generovaný pomocí AI může být nesprávný.">
            <a:extLst>
              <a:ext uri="{FF2B5EF4-FFF2-40B4-BE49-F238E27FC236}">
                <a16:creationId xmlns:a16="http://schemas.microsoft.com/office/drawing/2014/main" id="{0DB7A177-2DD9-6446-5837-37043D06C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00" y="1692002"/>
            <a:ext cx="4010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1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619CF-5385-5EBB-82F5-EB7274E92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20981D3-794C-643D-B898-22B55EEE60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99ECED1-6D8E-2CBB-B04D-CA935806B4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8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CF50BC-5391-147B-3AED-B438586A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Event </a:t>
            </a:r>
            <a:r>
              <a:rPr lang="cs-CZ" noProof="0" dirty="0" err="1"/>
              <a:t>storming</a:t>
            </a:r>
            <a:endParaRPr lang="cs-CZ" noProof="0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84592E60-88D2-9629-898B-22BD88B7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noProof="0" dirty="0"/>
              <a:t>Big Picture</a:t>
            </a:r>
          </a:p>
          <a:p>
            <a:pPr>
              <a:spcAft>
                <a:spcPts val="600"/>
              </a:spcAft>
            </a:pPr>
            <a:r>
              <a:rPr lang="cs-CZ" noProof="0" dirty="0" err="1"/>
              <a:t>Process</a:t>
            </a:r>
            <a:r>
              <a:rPr lang="cs-CZ" noProof="0" dirty="0"/>
              <a:t> Modeling</a:t>
            </a:r>
          </a:p>
          <a:p>
            <a:pPr>
              <a:spcAft>
                <a:spcPts val="600"/>
              </a:spcAft>
            </a:pPr>
            <a:r>
              <a:rPr lang="cs-CZ" noProof="0" dirty="0"/>
              <a:t>Software Design</a:t>
            </a:r>
          </a:p>
          <a:p>
            <a:pPr>
              <a:spcAft>
                <a:spcPts val="600"/>
              </a:spcAft>
            </a:pPr>
            <a:endParaRPr lang="cs-CZ" noProof="0" dirty="0"/>
          </a:p>
        </p:txBody>
      </p:sp>
      <p:pic>
        <p:nvPicPr>
          <p:cNvPr id="8" name="Obrázek 7" descr="Obsah obrázku klipart, ilustrace, kreslené, umění&#10;&#10;Obsah generovaný pomocí AI může být nesprávný.">
            <a:extLst>
              <a:ext uri="{FF2B5EF4-FFF2-40B4-BE49-F238E27FC236}">
                <a16:creationId xmlns:a16="http://schemas.microsoft.com/office/drawing/2014/main" id="{9539F8EC-94BF-42A6-0F1B-824241E4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23" y="449410"/>
            <a:ext cx="6726813" cy="24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6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FF55F-8E46-5433-81EB-64E64DE79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E55F423-F761-5B78-C25D-07CE8ECFE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5BE4A18A-C769-3226-2CB1-ED7FA02DB2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9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865F722-FFE2-B1F3-BBA7-BFB1860B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Event </a:t>
            </a:r>
            <a:r>
              <a:rPr lang="cs-CZ" noProof="0" dirty="0" err="1"/>
              <a:t>storming</a:t>
            </a:r>
            <a:endParaRPr lang="cs-CZ" noProof="0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1A97EF8-72B3-BA89-FC9C-FC1D1D3E7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noProof="0" dirty="0"/>
              <a:t>Big Picture</a:t>
            </a:r>
          </a:p>
          <a:p>
            <a:pPr>
              <a:spcAft>
                <a:spcPts val="600"/>
              </a:spcAft>
            </a:pPr>
            <a:r>
              <a:rPr lang="cs-CZ" b="1" noProof="0" dirty="0" err="1"/>
              <a:t>Process</a:t>
            </a:r>
            <a:r>
              <a:rPr lang="cs-CZ" b="1" noProof="0" dirty="0"/>
              <a:t> Modeling</a:t>
            </a:r>
          </a:p>
          <a:p>
            <a:pPr>
              <a:spcAft>
                <a:spcPts val="600"/>
              </a:spcAft>
            </a:pPr>
            <a:r>
              <a:rPr lang="cs-CZ" noProof="0" dirty="0"/>
              <a:t>Software Design</a:t>
            </a:r>
          </a:p>
          <a:p>
            <a:pPr>
              <a:spcAft>
                <a:spcPts val="600"/>
              </a:spcAft>
            </a:pPr>
            <a:endParaRPr lang="cs-CZ" noProof="0" dirty="0"/>
          </a:p>
        </p:txBody>
      </p:sp>
      <p:pic>
        <p:nvPicPr>
          <p:cNvPr id="8" name="Obrázek 7" descr="Obsah obrázku klipart, ilustrace, kreslené, umění&#10;&#10;Obsah generovaný pomocí AI může být nesprávný.">
            <a:extLst>
              <a:ext uri="{FF2B5EF4-FFF2-40B4-BE49-F238E27FC236}">
                <a16:creationId xmlns:a16="http://schemas.microsoft.com/office/drawing/2014/main" id="{8877AD0C-C831-7EC0-B492-B0520CB2B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23" y="449410"/>
            <a:ext cx="6726813" cy="24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2897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MU_EN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-fi-prezentace-pecet-16-9-en-v10.potx" id="{704F1FA7-F9BE-40BC-9B0C-B5353795C35A}" vid="{66F2B097-0E85-46C9-9195-24E66B7DCDB3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C625F8BF61ED48BCD052DC90292957" ma:contentTypeVersion="17" ma:contentTypeDescription="Vytvoří nový dokument" ma:contentTypeScope="" ma:versionID="e0d329bf29da5bff5fb53bfb63aa2157">
  <xsd:schema xmlns:xsd="http://www.w3.org/2001/XMLSchema" xmlns:xs="http://www.w3.org/2001/XMLSchema" xmlns:p="http://schemas.microsoft.com/office/2006/metadata/properties" xmlns:ns3="c8f3fc2c-a3ba-4a56-b225-dd01e3cef7b1" xmlns:ns4="1b03cdca-bcb3-481d-aaaa-ac59088b2c30" targetNamespace="http://schemas.microsoft.com/office/2006/metadata/properties" ma:root="true" ma:fieldsID="f66ee75d19c7bdf9cc98c4c53bd8eb3d" ns3:_="" ns4:_="">
    <xsd:import namespace="c8f3fc2c-a3ba-4a56-b225-dd01e3cef7b1"/>
    <xsd:import namespace="1b03cdca-bcb3-481d-aaaa-ac59088b2c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3fc2c-a3ba-4a56-b225-dd01e3cef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03cdca-bcb3-481d-aaaa-ac59088b2c3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f3fc2c-a3ba-4a56-b225-dd01e3cef7b1" xsi:nil="true"/>
  </documentManagement>
</p:properties>
</file>

<file path=customXml/itemProps1.xml><?xml version="1.0" encoding="utf-8"?>
<ds:datastoreItem xmlns:ds="http://schemas.openxmlformats.org/officeDocument/2006/customXml" ds:itemID="{DD470258-C907-4A62-B6C3-E0C32F10A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A9A9D0-5E47-4D99-A339-3EDFE24EAE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f3fc2c-a3ba-4a56-b225-dd01e3cef7b1"/>
    <ds:schemaRef ds:uri="1b03cdca-bcb3-481d-aaaa-ac59088b2c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352A82-6F1D-4C88-8599-6115178EC008}">
  <ds:schemaRefs>
    <ds:schemaRef ds:uri="http://schemas.microsoft.com/office/infopath/2007/PartnerControls"/>
    <ds:schemaRef ds:uri="http://purl.org/dc/terms/"/>
    <ds:schemaRef ds:uri="http://www.w3.org/XML/1998/namespace"/>
    <ds:schemaRef ds:uri="1b03cdca-bcb3-481d-aaaa-ac59088b2c30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c8f3fc2c-a3ba-4a56-b225-dd01e3cef7b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muni-fi-prezentace-pecet-16-9-en-v10</Template>
  <TotalTime>367</TotalTime>
  <Words>338</Words>
  <Application>Microsoft Office PowerPoint</Application>
  <PresentationFormat>Širokoúhlá obrazovka</PresentationFormat>
  <Paragraphs>88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Tahoma</vt:lpstr>
      <vt:lpstr>Wingdings</vt:lpstr>
      <vt:lpstr>Presentation_MU_EN</vt:lpstr>
      <vt:lpstr>PV293 - Softwarové architektury </vt:lpstr>
      <vt:lpstr>Opakování</vt:lpstr>
      <vt:lpstr>Opakování</vt:lpstr>
      <vt:lpstr>Opakování</vt:lpstr>
      <vt:lpstr>Opakování</vt:lpstr>
      <vt:lpstr>Opakování</vt:lpstr>
      <vt:lpstr>Opakování</vt:lpstr>
      <vt:lpstr>Event storming</vt:lpstr>
      <vt:lpstr>Event storming</vt:lpstr>
      <vt:lpstr>Process Modeling</vt:lpstr>
      <vt:lpstr>Process Modeling</vt:lpstr>
      <vt:lpstr>Process Modeling</vt:lpstr>
      <vt:lpstr>Process Modeling</vt:lpstr>
      <vt:lpstr>Process Modeling - ukázka    </vt:lpstr>
      <vt:lpstr>Process Modeling - postup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Košvanec</dc:creator>
  <cp:lastModifiedBy>Jakub Košvanec</cp:lastModifiedBy>
  <cp:revision>26</cp:revision>
  <cp:lastPrinted>1601-01-01T00:00:00Z</cp:lastPrinted>
  <dcterms:created xsi:type="dcterms:W3CDTF">2025-09-15T15:52:34Z</dcterms:created>
  <dcterms:modified xsi:type="dcterms:W3CDTF">2025-10-06T19:12:07Z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0x01010014C625F8BF61ED48BCD052DC90292957</vt:lpwstr>
  </property>
</Properties>
</file>