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2" r:id="rId6"/>
    <p:sldId id="263" r:id="rId7"/>
    <p:sldId id="264" r:id="rId8"/>
    <p:sldId id="27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81" d="100"/>
          <a:sy n="81" d="100"/>
        </p:scale>
        <p:origin x="102" y="1842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1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br>
              <a:rPr lang="cs-CZ" dirty="0"/>
            </a:br>
            <a:endParaRPr lang="en-GB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Košvanec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CA944-399A-16D6-D821-5CDDE655A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955450D-DC4A-EC7A-A0AA-723A76823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056E465B-D8C9-40FC-BFD2-5E1144C62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10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05163AB-9473-5740-5576-0A508464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Zástupný obsah 4">
            <a:extLst>
              <a:ext uri="{FF2B5EF4-FFF2-40B4-BE49-F238E27FC236}">
                <a16:creationId xmlns:a16="http://schemas.microsoft.com/office/drawing/2014/main" id="{D1CDC48B-568C-6A6D-6B87-2BAEBAC1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cs-CZ" dirty="0"/>
              <a:t>Označení nápadu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dirty="0"/>
              <a:t>S nějakou „</a:t>
            </a:r>
            <a:r>
              <a:rPr lang="cs-CZ" dirty="0" err="1"/>
              <a:t>bussinse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“ pro produkt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dirty="0"/>
              <a:t>Může být časem implementován (ale nemusí)</a:t>
            </a:r>
            <a:endParaRPr lang="en-US" dirty="0"/>
          </a:p>
        </p:txBody>
      </p:sp>
      <p:pic>
        <p:nvPicPr>
          <p:cNvPr id="10" name="Obrázek 9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0DB7A177-2DD9-6446-5837-37043D06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22" y="378000"/>
            <a:ext cx="4010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8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8C1C-5A8B-E987-2E65-1CB7B7B26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BBC2A47-76F2-7B3C-0D5A-81EBB4B7D7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CB321A9-7FA6-03F9-074B-EA1AADDE4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11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FB1D159-3C14-F066-8F2F-E26DA8A9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  <a:r>
              <a:rPr lang="cs-CZ" dirty="0"/>
              <a:t> - ukázka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Zástupný obsah 8" descr="Obsah obrázku text, snímek obrazovky, vizitka, Písmo&#10;&#10;Obsah generovaný pomocí AI může být nesprávný.">
            <a:extLst>
              <a:ext uri="{FF2B5EF4-FFF2-40B4-BE49-F238E27FC236}">
                <a16:creationId xmlns:a16="http://schemas.microsoft.com/office/drawing/2014/main" id="{6BC66CA1-DD56-EE00-BA02-D77DD40C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22" y="1459453"/>
            <a:ext cx="8413984" cy="4480669"/>
          </a:xfrm>
        </p:spPr>
      </p:pic>
    </p:spTree>
    <p:extLst>
      <p:ext uri="{BB962C8B-B14F-4D97-AF65-F5344CB8AC3E}">
        <p14:creationId xmlns:p14="http://schemas.microsoft.com/office/powerpoint/2010/main" val="88700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6CEA9-96A7-10C7-0E88-1F5D63FA0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F560566-84EC-3FB5-6DBF-60F2E9BD00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77FFB3F-360D-E6EF-B97D-058A15D84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60EBC1C-A236-01FA-85DF-370A84D4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  <a:r>
              <a:rPr lang="cs-CZ" dirty="0"/>
              <a:t> - postup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Zástupný obsah 4">
            <a:extLst>
              <a:ext uri="{FF2B5EF4-FFF2-40B4-BE49-F238E27FC236}">
                <a16:creationId xmlns:a16="http://schemas.microsoft.com/office/drawing/2014/main" id="{74964564-8925-CBF5-BC8A-6275DBFA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92002"/>
            <a:ext cx="10753200" cy="413999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cs-CZ" i="1" noProof="0" dirty="0"/>
              <a:t>Příprava</a:t>
            </a:r>
          </a:p>
          <a:p>
            <a:pPr>
              <a:spcAft>
                <a:spcPts val="600"/>
              </a:spcAft>
            </a:pPr>
            <a:r>
              <a:rPr lang="cs-CZ" i="1" noProof="0" dirty="0"/>
              <a:t>Oživení skupiny / účastníků</a:t>
            </a:r>
          </a:p>
          <a:p>
            <a:pPr>
              <a:spcAft>
                <a:spcPts val="600"/>
              </a:spcAft>
            </a:pPr>
            <a:r>
              <a:rPr lang="cs-CZ" dirty="0"/>
              <a:t>Prezentování tématu / plánu</a:t>
            </a:r>
          </a:p>
          <a:p>
            <a:pPr>
              <a:spcAft>
                <a:spcPts val="600"/>
              </a:spcAft>
            </a:pPr>
            <a:r>
              <a:rPr lang="cs-CZ" dirty="0"/>
              <a:t>Generování („</a:t>
            </a:r>
            <a:r>
              <a:rPr lang="cs-CZ" dirty="0" err="1"/>
              <a:t>Chaotic</a:t>
            </a:r>
            <a:r>
              <a:rPr lang="cs-CZ" dirty="0"/>
              <a:t> </a:t>
            </a:r>
            <a:r>
              <a:rPr lang="cs-CZ" dirty="0" err="1"/>
              <a:t>exploration</a:t>
            </a:r>
            <a:r>
              <a:rPr lang="cs-CZ" dirty="0"/>
              <a:t>“)</a:t>
            </a:r>
          </a:p>
          <a:p>
            <a:pPr>
              <a:spcAft>
                <a:spcPts val="600"/>
              </a:spcAft>
            </a:pPr>
            <a:r>
              <a:rPr lang="cs-CZ" dirty="0"/>
              <a:t>Seřazení</a:t>
            </a:r>
          </a:p>
          <a:p>
            <a:pPr>
              <a:spcAft>
                <a:spcPts val="600"/>
              </a:spcAft>
            </a:pPr>
            <a:r>
              <a:rPr lang="cs-CZ" dirty="0"/>
              <a:t>Přidání „</a:t>
            </a:r>
            <a:r>
              <a:rPr lang="cs-CZ" dirty="0" err="1"/>
              <a:t>Actor</a:t>
            </a:r>
            <a:r>
              <a:rPr lang="cs-CZ" dirty="0"/>
              <a:t>“ a „</a:t>
            </a:r>
            <a:r>
              <a:rPr lang="cs-CZ" dirty="0" err="1"/>
              <a:t>System</a:t>
            </a:r>
            <a:r>
              <a:rPr lang="cs-CZ" dirty="0"/>
              <a:t>“ komponent</a:t>
            </a:r>
          </a:p>
          <a:p>
            <a:pPr>
              <a:spcAft>
                <a:spcPts val="600"/>
              </a:spcAft>
            </a:pPr>
            <a:r>
              <a:rPr lang="cs-CZ" dirty="0"/>
              <a:t>„Vyprávění“</a:t>
            </a:r>
          </a:p>
          <a:p>
            <a:pPr>
              <a:spcAft>
                <a:spcPts val="600"/>
              </a:spcAft>
            </a:pPr>
            <a:endParaRPr lang="cs-CZ" noProof="0" dirty="0"/>
          </a:p>
          <a:p>
            <a:pPr>
              <a:spcAft>
                <a:spcPts val="600"/>
              </a:spcAft>
            </a:pP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047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B82D156-FA0E-0E7F-BD23-412EED48C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/>
              <a:t>Define footer – presentation title / department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8EBD511-C1BE-C1A3-9440-268DE032DC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13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2D49BC4-0BA0-A85B-F8C8-D11F4E2B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Skupinová aktivita – Event </a:t>
            </a:r>
            <a:r>
              <a:rPr lang="cs-CZ" dirty="0" err="1"/>
              <a:t>storming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C081B86-5158-3D81-2065-FBEC3FD7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Rozdělení do skupin</a:t>
            </a:r>
          </a:p>
          <a:p>
            <a:pPr lvl="1"/>
            <a:r>
              <a:rPr lang="cs-CZ" i="1" dirty="0"/>
              <a:t>Již sděleno na minulém cvičení</a:t>
            </a:r>
          </a:p>
          <a:p>
            <a:r>
              <a:rPr lang="cs-CZ" dirty="0"/>
              <a:t>Dohodněte se ve skupinách jaký systém byste chtěli tvořit</a:t>
            </a:r>
          </a:p>
          <a:p>
            <a:r>
              <a:rPr lang="cs-CZ" dirty="0" err="1"/>
              <a:t>Chaotic</a:t>
            </a:r>
            <a:r>
              <a:rPr lang="cs-CZ" dirty="0"/>
              <a:t> </a:t>
            </a:r>
            <a:r>
              <a:rPr lang="cs-CZ" dirty="0" err="1"/>
              <a:t>exploration</a:t>
            </a:r>
            <a:endParaRPr lang="cs-CZ" dirty="0"/>
          </a:p>
          <a:p>
            <a:pPr lvl="1"/>
            <a:r>
              <a:rPr lang="cs-CZ" dirty="0"/>
              <a:t>2-3x kola – hledání eventů, slučování / rozdělování, hot spoty, </a:t>
            </a:r>
            <a:r>
              <a:rPr lang="cs-CZ" dirty="0" err="1"/>
              <a:t>opportunity</a:t>
            </a:r>
            <a:endParaRPr lang="cs-CZ" dirty="0"/>
          </a:p>
          <a:p>
            <a:pPr>
              <a:spcAft>
                <a:spcPts val="600"/>
              </a:spcAft>
            </a:pPr>
            <a:r>
              <a:rPr lang="cs-CZ" dirty="0"/>
              <a:t>Seřazení</a:t>
            </a:r>
          </a:p>
          <a:p>
            <a:r>
              <a:rPr lang="cs-CZ" dirty="0"/>
              <a:t>Dosazení „</a:t>
            </a:r>
            <a:r>
              <a:rPr lang="cs-CZ" dirty="0" err="1"/>
              <a:t>Actor</a:t>
            </a:r>
            <a:r>
              <a:rPr lang="cs-CZ" dirty="0"/>
              <a:t>“ a „</a:t>
            </a:r>
            <a:r>
              <a:rPr lang="cs-CZ" dirty="0" err="1"/>
              <a:t>System</a:t>
            </a:r>
            <a:r>
              <a:rPr lang="cs-CZ" dirty="0"/>
              <a:t>“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44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AAC023F-DA56-C665-98D9-5D314B885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EF5BD-896B-6542-FFC1-8AC30A1A1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3FD4221-589A-B4F4-9CB1-2E091EF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storming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3A19C2C-9927-8038-0F9D-C9230D94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</a:p>
          <a:p>
            <a:pPr>
              <a:spcAft>
                <a:spcPts val="600"/>
              </a:spcAft>
            </a:pPr>
            <a:r>
              <a:rPr lang="en-US" dirty="0"/>
              <a:t>Process Modeling</a:t>
            </a:r>
          </a:p>
          <a:p>
            <a:pPr>
              <a:spcAft>
                <a:spcPts val="600"/>
              </a:spcAft>
            </a:pPr>
            <a:r>
              <a:rPr lang="en-US" dirty="0"/>
              <a:t>Software Design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8" name="Obrázek 7" descr="Obsah obrázku klipart, ilustrace, kreslené, umění&#10;&#10;Obsah generovaný pomocí AI může být nesprávný.">
            <a:extLst>
              <a:ext uri="{FF2B5EF4-FFF2-40B4-BE49-F238E27FC236}">
                <a16:creationId xmlns:a16="http://schemas.microsoft.com/office/drawing/2014/main" id="{DBAECEDF-71DC-7A22-34DF-C7E24157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23" y="449410"/>
            <a:ext cx="6726813" cy="24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985B-B833-4D16-F4F0-EAF6429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F738750-64BF-CC8A-36DC-F9CDD6AD5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8DFFA31-4CCD-BEAF-AE96-799F078DD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F08E464-B541-4914-2291-2099A4A4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storming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9CDDC10E-A781-C3E6-ACC2-5DF5C0F7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Big Picture</a:t>
            </a:r>
          </a:p>
          <a:p>
            <a:pPr>
              <a:spcAft>
                <a:spcPts val="600"/>
              </a:spcAft>
            </a:pPr>
            <a:r>
              <a:rPr lang="en-US" dirty="0"/>
              <a:t>Process Modeling</a:t>
            </a:r>
          </a:p>
          <a:p>
            <a:pPr>
              <a:spcAft>
                <a:spcPts val="600"/>
              </a:spcAft>
            </a:pPr>
            <a:r>
              <a:rPr lang="en-US" dirty="0"/>
              <a:t>Software Design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8" name="Obrázek 7" descr="Obsah obrázku klipart, ilustrace, kreslené, umění&#10;&#10;Obsah generovaný pomocí AI může být nesprávný.">
            <a:extLst>
              <a:ext uri="{FF2B5EF4-FFF2-40B4-BE49-F238E27FC236}">
                <a16:creationId xmlns:a16="http://schemas.microsoft.com/office/drawing/2014/main" id="{09ABDA15-3E16-AEA8-A8F0-85FEC258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23" y="449410"/>
            <a:ext cx="6726813" cy="24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6F1B-F16C-D46E-F063-6D835F06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3BDF438-B31D-5A7A-EFEA-83251F28D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617F9A2-B1C8-6DC4-2B34-3B9E7C568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4BD74B5-5801-8FAE-F8AB-405C4F07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145E08E-2A2F-B1A7-293F-9FDCEA79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Pohled na systém jako celek</a:t>
            </a:r>
          </a:p>
          <a:p>
            <a:pPr>
              <a:spcAft>
                <a:spcPts val="600"/>
              </a:spcAft>
            </a:pPr>
            <a:r>
              <a:rPr lang="cs-CZ" dirty="0"/>
              <a:t>Možnost k zpřehlednění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stávajících i nových řešení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Komponenty: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Actor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Domain Event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System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Hot Spot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Opportunity</a:t>
            </a:r>
          </a:p>
          <a:p>
            <a:pPr lvl="1"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Obrázek 6" descr="Obsah obrázku skica, kresba, Perokresba, kresba tužkou&#10;&#10;Obsah generovaný pomocí AI může být nesprávný.">
            <a:extLst>
              <a:ext uri="{FF2B5EF4-FFF2-40B4-BE49-F238E27FC236}">
                <a16:creationId xmlns:a16="http://schemas.microsoft.com/office/drawing/2014/main" id="{F9FB7C38-ED64-E968-963B-6584868B5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30" y="465406"/>
            <a:ext cx="4404270" cy="28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6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9DA7F-397E-8F43-9ACE-AB47E4041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5ECF50F-EBF7-53E1-73C8-B42DD2EA3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6BDF15B-3BD5-3ECD-6386-4A9033576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5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BE3F2DD-22F5-8DAC-313B-47995A4D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AE2B4961-E941-7B7B-6484-CC72EEBA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Role / účastníci: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Facilitator</a:t>
            </a:r>
            <a:endParaRPr lang="cs-CZ" dirty="0"/>
          </a:p>
          <a:p>
            <a:pPr lvl="2">
              <a:spcAft>
                <a:spcPts val="600"/>
              </a:spcAft>
            </a:pPr>
            <a:r>
              <a:rPr lang="cs-CZ" dirty="0"/>
              <a:t>Hlídá časová okna, ukončuje zdržování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Domain expert</a:t>
            </a:r>
            <a:endParaRPr lang="cs-CZ" dirty="0"/>
          </a:p>
          <a:p>
            <a:pPr lvl="2">
              <a:spcAft>
                <a:spcPts val="600"/>
              </a:spcAft>
            </a:pPr>
            <a:r>
              <a:rPr lang="cs-CZ" dirty="0"/>
              <a:t>Kompletní znalost produktu, zdroj „</a:t>
            </a:r>
            <a:r>
              <a:rPr lang="cs-CZ" dirty="0" err="1"/>
              <a:t>Ubiquitous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“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Product owner</a:t>
            </a:r>
            <a:endParaRPr lang="cs-CZ" dirty="0"/>
          </a:p>
          <a:p>
            <a:pPr lvl="2">
              <a:spcAft>
                <a:spcPts val="600"/>
              </a:spcAft>
            </a:pPr>
            <a:r>
              <a:rPr lang="cs-CZ" dirty="0"/>
              <a:t>Zaměřuje se na „business </a:t>
            </a:r>
            <a:r>
              <a:rPr lang="cs-CZ" dirty="0" err="1"/>
              <a:t>value</a:t>
            </a:r>
            <a:r>
              <a:rPr lang="cs-CZ" dirty="0"/>
              <a:t>“ a priority produktu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Developers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en-US" dirty="0"/>
              <a:t>Stakeholders</a:t>
            </a:r>
          </a:p>
        </p:txBody>
      </p:sp>
      <p:pic>
        <p:nvPicPr>
          <p:cNvPr id="7" name="Obrázek 6" descr="Obsah obrázku skica, kresba, Perokresba, kresba tužkou&#10;&#10;Obsah generovaný pomocí AI může být nesprávný.">
            <a:extLst>
              <a:ext uri="{FF2B5EF4-FFF2-40B4-BE49-F238E27FC236}">
                <a16:creationId xmlns:a16="http://schemas.microsoft.com/office/drawing/2014/main" id="{939907E3-A1C5-82FE-F3DC-8D1834B67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730" y="465406"/>
            <a:ext cx="4404270" cy="28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CC07-0A9E-B523-EC63-62A671DC1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92446B7-AD2D-B930-C2F9-D3EE10E57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11A3EBA-D4BA-D409-7B7E-B95D7A2427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6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EAE43EB-0A44-B276-98E5-5908F39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Big Picture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49C2E85F-01AF-67CF-371F-000FF4E8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noProof="0" dirty="0"/>
              <a:t>Osoba interagující se systémem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Vyvolává eventy</a:t>
            </a:r>
          </a:p>
        </p:txBody>
      </p:sp>
      <p:pic>
        <p:nvPicPr>
          <p:cNvPr id="12" name="Obrázek 11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FB7290C3-3FC6-0010-24F9-11765CFD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999" y="378000"/>
            <a:ext cx="3248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BB988-F00C-E4F9-1E75-1E836E5BB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889F660-B628-1FAB-D320-EE4AAF0654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B8574C6-3F42-20AB-4312-621B64FBCC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7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5EB07F8-62D9-1A5D-76AF-EACD312D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  <a:br>
              <a:rPr lang="en-US" dirty="0"/>
            </a:br>
            <a:endParaRPr lang="en-US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B13F649C-C7C4-C2F7-147B-5A67DFF9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Událost v systému</a:t>
            </a:r>
          </a:p>
          <a:p>
            <a:pPr>
              <a:lnSpc>
                <a:spcPct val="150000"/>
              </a:lnSpc>
            </a:pPr>
            <a:r>
              <a:rPr lang="cs-CZ" dirty="0"/>
              <a:t>Vždy zapsaná v minulém čase</a:t>
            </a:r>
            <a:r>
              <a:rPr lang="en-US" dirty="0"/>
              <a:t>!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Vyvolaná pomocí: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Actor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System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Domain Event</a:t>
            </a:r>
          </a:p>
          <a:p>
            <a:pPr lvl="1">
              <a:lnSpc>
                <a:spcPct val="150000"/>
              </a:lnSpc>
            </a:pPr>
            <a:endParaRPr lang="cs-CZ" dirty="0"/>
          </a:p>
        </p:txBody>
      </p:sp>
      <p:pic>
        <p:nvPicPr>
          <p:cNvPr id="10" name="Obrázek 9" descr="Obsah obrázku text, snímek obrazovky, Písmo, Obdélník&#10;&#10;Obsah generovaný pomocí AI může být nesprávný.">
            <a:extLst>
              <a:ext uri="{FF2B5EF4-FFF2-40B4-BE49-F238E27FC236}">
                <a16:creationId xmlns:a16="http://schemas.microsoft.com/office/drawing/2014/main" id="{E8BAB579-D9CB-7069-D475-919ABF37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93" y="378000"/>
            <a:ext cx="3248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9DE1-1292-74EF-4C88-62E25D71A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0BB5A45-CEA3-7622-7CAA-A6E83DCF67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0B16C5D-DA24-B519-B4E9-7D6C52045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8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DAD6AA0-1FA8-7F11-8845-F3F3A40A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276EC96D-938F-9186-CD69-DF9241B0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</a:t>
            </a:r>
            <a:r>
              <a:rPr lang="cs-CZ" dirty="0"/>
              <a:t>í systém</a:t>
            </a:r>
          </a:p>
          <a:p>
            <a:pPr lvl="1"/>
            <a:r>
              <a:rPr lang="cs-CZ" dirty="0"/>
              <a:t>Platební brána</a:t>
            </a:r>
          </a:p>
          <a:p>
            <a:pPr lvl="1"/>
            <a:r>
              <a:rPr lang="cs-CZ" dirty="0"/>
              <a:t>Emailový provider</a:t>
            </a:r>
          </a:p>
          <a:p>
            <a:pPr lvl="1"/>
            <a:r>
              <a:rPr lang="cs-CZ" dirty="0"/>
              <a:t>ERP</a:t>
            </a:r>
          </a:p>
          <a:p>
            <a:pPr lvl="1"/>
            <a:r>
              <a:rPr lang="cs-CZ" dirty="0"/>
              <a:t>…</a:t>
            </a:r>
          </a:p>
          <a:p>
            <a:pPr lvl="1"/>
            <a:endParaRPr lang="cs-CZ" dirty="0"/>
          </a:p>
          <a:p>
            <a:r>
              <a:rPr lang="cs-CZ" dirty="0"/>
              <a:t>Interní systém:</a:t>
            </a:r>
          </a:p>
          <a:p>
            <a:pPr lvl="1"/>
            <a:r>
              <a:rPr lang="cs-CZ" dirty="0"/>
              <a:t>Registrační systém</a:t>
            </a:r>
          </a:p>
          <a:p>
            <a:pPr lvl="1"/>
            <a:r>
              <a:rPr lang="cs-CZ" dirty="0"/>
              <a:t>Fakturační systém</a:t>
            </a:r>
          </a:p>
          <a:p>
            <a:pPr lvl="1"/>
            <a:r>
              <a:rPr lang="cs-CZ" dirty="0"/>
              <a:t>...</a:t>
            </a:r>
          </a:p>
        </p:txBody>
      </p:sp>
      <p:pic>
        <p:nvPicPr>
          <p:cNvPr id="13" name="Obrázek 12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2CA92824-DF4F-700B-7E74-1BE5E5FA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87" y="378000"/>
            <a:ext cx="3248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0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5F44-2C26-B75C-92F1-683CD784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F229FAE-C7C1-4C77-D4DC-B24E9A71E3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E4AF635-84D7-AE45-788F-80F272194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9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075E09D7-E94B-591F-1696-AB82592F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Big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85F6901-D16D-91F9-DB99-14E8B43A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Neshoda v týmu</a:t>
            </a:r>
          </a:p>
          <a:p>
            <a:pPr>
              <a:spcAft>
                <a:spcPts val="600"/>
              </a:spcAft>
            </a:pPr>
            <a:r>
              <a:rPr lang="cs-CZ" dirty="0"/>
              <a:t>Časové preso</a:t>
            </a:r>
          </a:p>
          <a:p>
            <a:pPr>
              <a:spcAft>
                <a:spcPts val="600"/>
              </a:spcAft>
            </a:pPr>
            <a:endParaRPr lang="cs-CZ" dirty="0"/>
          </a:p>
          <a:p>
            <a:pPr>
              <a:spcAft>
                <a:spcPts val="600"/>
              </a:spcAft>
            </a:pPr>
            <a:r>
              <a:rPr lang="cs-CZ" dirty="0"/>
              <a:t>Označení problému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K pozdějšímu řešení</a:t>
            </a:r>
          </a:p>
          <a:p>
            <a:pPr lvl="1">
              <a:spcAft>
                <a:spcPts val="600"/>
              </a:spcAft>
            </a:pPr>
            <a:endParaRPr lang="cs-CZ" dirty="0"/>
          </a:p>
          <a:p>
            <a:pPr>
              <a:spcAft>
                <a:spcPts val="600"/>
              </a:spcAft>
            </a:pPr>
            <a:r>
              <a:rPr lang="cs-CZ" dirty="0"/>
              <a:t>Utnutí ze strany </a:t>
            </a:r>
            <a:r>
              <a:rPr lang="cs-CZ" altLang="cs-CZ" dirty="0">
                <a:latin typeface="Arial Unicode MS"/>
              </a:rPr>
              <a:t>Facilitátora</a:t>
            </a:r>
            <a:endParaRPr lang="en-US" dirty="0"/>
          </a:p>
        </p:txBody>
      </p:sp>
      <p:pic>
        <p:nvPicPr>
          <p:cNvPr id="8" name="Obrázek 7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91D73A48-42B1-79EF-848B-F7B1D5823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724" y="453557"/>
            <a:ext cx="2771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875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Props1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304</TotalTime>
  <Words>332</Words>
  <Application>Microsoft Office PowerPoint</Application>
  <PresentationFormat>Širokoúhlá obrazovka</PresentationFormat>
  <Paragraphs>106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Tahoma</vt:lpstr>
      <vt:lpstr>Wingdings</vt:lpstr>
      <vt:lpstr>Presentation_MU_EN</vt:lpstr>
      <vt:lpstr>PV293 - Softwarové architektury </vt:lpstr>
      <vt:lpstr>Event storming</vt:lpstr>
      <vt:lpstr>Event storming</vt:lpstr>
      <vt:lpstr>Big Picture</vt:lpstr>
      <vt:lpstr>Big Picture</vt:lpstr>
      <vt:lpstr>Big Picture</vt:lpstr>
      <vt:lpstr>Big Picture </vt:lpstr>
      <vt:lpstr>Big Picture  </vt:lpstr>
      <vt:lpstr>Big Picture   </vt:lpstr>
      <vt:lpstr>Big Picture    </vt:lpstr>
      <vt:lpstr>Big Picture - ukázka    </vt:lpstr>
      <vt:lpstr>Big Picture - postup    </vt:lpstr>
      <vt:lpstr>Skupinová aktivita – Event storming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17</cp:revision>
  <cp:lastPrinted>1601-01-01T00:00:00Z</cp:lastPrinted>
  <dcterms:created xsi:type="dcterms:W3CDTF">2025-09-15T15:52:34Z</dcterms:created>
  <dcterms:modified xsi:type="dcterms:W3CDTF">2025-09-30T18:55:59Z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