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5" r:id="rId6"/>
    <p:sldId id="297" r:id="rId7"/>
    <p:sldId id="298" r:id="rId8"/>
    <p:sldId id="296" r:id="rId9"/>
    <p:sldId id="299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45C"/>
    <a:srgbClr val="9100DC"/>
    <a:srgbClr val="00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6" autoAdjust="0"/>
    <p:restoredTop sz="95768" autoAdjust="0"/>
  </p:normalViewPr>
  <p:slideViewPr>
    <p:cSldViewPr snapToGrid="0">
      <p:cViewPr varScale="1">
        <p:scale>
          <a:sx n="160" d="100"/>
          <a:sy n="160" d="100"/>
        </p:scale>
        <p:origin x="324" y="138"/>
      </p:cViewPr>
      <p:guideLst>
        <p:guide orient="horz" pos="1117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40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en-GB" noProof="0" dirty="0"/>
              <a:t>Click here to insert title</a:t>
            </a:r>
            <a:endParaRPr lang="cs-CZ" noProof="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marR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540AFFE6-DFC8-ED4A-8392-6B2AE8246A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0" y="5232400"/>
            <a:ext cx="126186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images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997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51278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14" name="Obrázek 1">
            <a:extLst>
              <a:ext uri="{FF2B5EF4-FFF2-40B4-BE49-F238E27FC236}">
                <a16:creationId xmlns:a16="http://schemas.microsoft.com/office/drawing/2014/main" id="{C45EA08F-7138-934C-AD83-BFE0C4D82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A1250E97-1EDB-6C4B-8256-60FC879B8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7" name="Zástupný symbol pro zápatí 1">
            <a:extLst>
              <a:ext uri="{FF2B5EF4-FFF2-40B4-BE49-F238E27FC236}">
                <a16:creationId xmlns:a16="http://schemas.microsoft.com/office/drawing/2014/main" id="{24438A88-1921-4DF2-9F65-459AAE83D1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pic>
        <p:nvPicPr>
          <p:cNvPr id="8" name="Obrázek 5">
            <a:extLst>
              <a:ext uri="{FF2B5EF4-FFF2-40B4-BE49-F238E27FC236}">
                <a16:creationId xmlns:a16="http://schemas.microsoft.com/office/drawing/2014/main" id="{AB936B9F-8E01-464C-AF40-D5889DCC3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F585A7D-D2A5-48D6-9877-7D43E33E5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2" name="Zástupný symbol pro zápatí 2">
            <a:extLst>
              <a:ext uri="{FF2B5EF4-FFF2-40B4-BE49-F238E27FC236}">
                <a16:creationId xmlns:a16="http://schemas.microsoft.com/office/drawing/2014/main" id="{CC921DFF-8B97-473C-919A-06F55168B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pic>
        <p:nvPicPr>
          <p:cNvPr id="11" name="Obrázek 8">
            <a:extLst>
              <a:ext uri="{FF2B5EF4-FFF2-40B4-BE49-F238E27FC236}">
                <a16:creationId xmlns:a16="http://schemas.microsoft.com/office/drawing/2014/main" id="{7E6880F0-83A7-F843-A1AD-5B2C5BDA5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se slide with imag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image</a:t>
            </a:r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2"/>
          </a:xfrm>
          <a:prstGeom prst="rect">
            <a:avLst/>
          </a:prstGeom>
        </p:spPr>
      </p:pic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40795"/>
            <a:ext cx="8555976" cy="510831"/>
          </a:xfrm>
        </p:spPr>
        <p:txBody>
          <a:bodyPr lIns="0" tIns="0" rIns="0" bIns="0" numCol="1" spcCol="324000">
            <a:noAutofit/>
          </a:bodyPr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cký objekt 5">
            <a:extLst>
              <a:ext uri="{FF2B5EF4-FFF2-40B4-BE49-F238E27FC236}">
                <a16:creationId xmlns:a16="http://schemas.microsoft.com/office/drawing/2014/main" id="{B05C908F-B8F4-4FC8-A2D7-353661227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872" y="2021800"/>
            <a:ext cx="4106254" cy="28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 - Seal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5">
            <a:extLst>
              <a:ext uri="{FF2B5EF4-FFF2-40B4-BE49-F238E27FC236}">
                <a16:creationId xmlns:a16="http://schemas.microsoft.com/office/drawing/2014/main" id="{3A9C8E3C-A1A3-3B4A-B3B3-C43896A33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36" y="1629000"/>
            <a:ext cx="36053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35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C4DCCB8A-E23F-49B6-A0BE-D9E395C4E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242" y="2298933"/>
            <a:ext cx="8712448" cy="22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9" name="Obrázek 1">
            <a:extLst>
              <a:ext uri="{FF2B5EF4-FFF2-40B4-BE49-F238E27FC236}">
                <a16:creationId xmlns:a16="http://schemas.microsoft.com/office/drawing/2014/main" id="{F74FB45F-71BD-7549-920C-2FE5F1716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171E40E3-5770-3B45-B4B5-35CBDCF208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8A01F6C5-F64B-434B-9159-2639E39BC8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pPr lvl="0"/>
            <a:r>
              <a:rPr lang="en-GB" noProof="0" dirty="0"/>
              <a:t>Click here to insert heading</a:t>
            </a:r>
            <a:endParaRPr lang="cs-CZ" noProof="0" dirty="0"/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40DA4B4B-7461-C745-B756-166EA6856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E1D20B9-1A33-484F-AB08-D95E85A9C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735" y="2596845"/>
            <a:ext cx="4125465" cy="3208441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9509" y="1665288"/>
            <a:ext cx="6207791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08404865-443F-B54E-9D7D-2EEDA75D19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40000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9999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60001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22" name="Obrázek 1">
            <a:extLst>
              <a:ext uri="{FF2B5EF4-FFF2-40B4-BE49-F238E27FC236}">
                <a16:creationId xmlns:a16="http://schemas.microsoft.com/office/drawing/2014/main" id="{4C4EA05C-1C23-FE44-AF48-3333F3DA76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72000" indent="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8F31EC43-0A39-974A-894B-17801C9B6E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C683D6EC-6E68-DB41-837F-71C6377C2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9" r:id="rId17"/>
    <p:sldLayoutId id="2147483693" r:id="rId18"/>
  </p:sldLayoutIdLst>
  <p:hf hd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pätu 1">
            <a:extLst>
              <a:ext uri="{FF2B5EF4-FFF2-40B4-BE49-F238E27FC236}">
                <a16:creationId xmlns:a16="http://schemas.microsoft.com/office/drawing/2014/main" id="{6178D330-B66C-744A-9DAE-6FE0275651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CDB8457-0BA6-D54B-A726-511C9A367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noProof="0" smtClean="0"/>
              <a:pPr/>
              <a:t>1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23A9B39-6D5B-1149-AF4B-4E9BE322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  <a:br>
              <a:rPr lang="cs-CZ" noProof="0" dirty="0"/>
            </a:br>
            <a:endParaRPr lang="cs-CZ" noProof="0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57CF0B4A-6B2F-5E47-805C-7758C9BCE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noProof="0" dirty="0"/>
              <a:t>Košvanec</a:t>
            </a:r>
          </a:p>
        </p:txBody>
      </p:sp>
    </p:spTree>
    <p:extLst>
      <p:ext uri="{BB962C8B-B14F-4D97-AF65-F5344CB8AC3E}">
        <p14:creationId xmlns:p14="http://schemas.microsoft.com/office/powerpoint/2010/main" val="303961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C116A-9AA8-7724-23D8-478D8439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AEE47F5F-1602-34E2-7EA7-8AECBFDF50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278D191-DF2E-D6B7-DC0E-F09716BD1A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2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B85D12AD-1921-6469-A8FD-DB0C302D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Opakování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1E85BB0C-EC3C-32F6-1D96-59A95F2E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noProof="0" dirty="0"/>
          </a:p>
        </p:txBody>
      </p:sp>
      <p:pic>
        <p:nvPicPr>
          <p:cNvPr id="15" name="Obrázek 14" descr="Obsah obrázku kresba, Grafika, umění, kreativita&#10;&#10;Obsah generovaný pomocí AI může být nesprávný.">
            <a:extLst>
              <a:ext uri="{FF2B5EF4-FFF2-40B4-BE49-F238E27FC236}">
                <a16:creationId xmlns:a16="http://schemas.microsoft.com/office/drawing/2014/main" id="{6EC43491-00F0-017C-4704-8B36140FB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53" y="2561233"/>
            <a:ext cx="2495791" cy="2604765"/>
          </a:xfrm>
          <a:prstGeom prst="rect">
            <a:avLst/>
          </a:prstGeom>
        </p:spPr>
      </p:pic>
      <p:pic>
        <p:nvPicPr>
          <p:cNvPr id="16" name="Obrázek 15" descr="Obsah obrázku text, kruh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05F4A264-959E-47A6-0D23-F474306DD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10" y="1518863"/>
            <a:ext cx="4486275" cy="4486275"/>
          </a:xfrm>
          <a:prstGeom prst="rect">
            <a:avLst/>
          </a:prstGeom>
        </p:spPr>
      </p:pic>
      <p:pic>
        <p:nvPicPr>
          <p:cNvPr id="17" name="Zástupný obsah 7" descr="Obsah obrázku kruh, text, diagram, Písmo&#10;&#10;Obsah generovaný pomocí AI může být nesprávný.">
            <a:extLst>
              <a:ext uri="{FF2B5EF4-FFF2-40B4-BE49-F238E27FC236}">
                <a16:creationId xmlns:a16="http://schemas.microsoft.com/office/drawing/2014/main" id="{8E8ADAAC-697C-A74A-7F51-2656E60A8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94" y="1455347"/>
            <a:ext cx="4613306" cy="4613306"/>
          </a:xfrm>
          <a:prstGeom prst="rect">
            <a:avLst/>
          </a:prstGeom>
        </p:spPr>
      </p:pic>
      <p:pic>
        <p:nvPicPr>
          <p:cNvPr id="18" name="Zástupný obsah 8" descr="Obsah obrázku text, kruh, diagram, snímek obrazovky&#10;&#10;Obsah generovaný pomocí AI může být nesprávný.">
            <a:extLst>
              <a:ext uri="{FF2B5EF4-FFF2-40B4-BE49-F238E27FC236}">
                <a16:creationId xmlns:a16="http://schemas.microsoft.com/office/drawing/2014/main" id="{0BCADFBE-D509-7E79-0DAC-FE2A53DF8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94" y="1431550"/>
            <a:ext cx="6936921" cy="466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DADD8-B09C-F808-E4A9-76DDE2EFE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3349535B-AA09-1DC7-CE8E-B4B18116AE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675CCF30-A577-CAFC-73BD-F65021B72D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3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34E87CC7-E8FD-644A-7B73-890B98B0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Clean</a:t>
            </a:r>
            <a:r>
              <a:rPr lang="cs-CZ" noProof="0" dirty="0"/>
              <a:t> vs. </a:t>
            </a:r>
            <a:r>
              <a:rPr lang="cs-CZ" noProof="0" dirty="0" err="1"/>
              <a:t>Vertical</a:t>
            </a:r>
            <a:r>
              <a:rPr lang="cs-CZ" noProof="0" dirty="0"/>
              <a:t> </a:t>
            </a:r>
            <a:r>
              <a:rPr lang="cs-CZ" noProof="0" dirty="0" err="1"/>
              <a:t>slice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cs-CZ" noProof="0" dirty="0"/>
          </a:p>
        </p:txBody>
      </p:sp>
      <p:pic>
        <p:nvPicPr>
          <p:cNvPr id="6" name="Obrázek 5" descr="Obsah obrázku text, kruh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A2C121AA-5D20-CF65-B4F1-64361B825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03" y="1567576"/>
            <a:ext cx="4008997" cy="4008997"/>
          </a:xfrm>
          <a:prstGeom prst="rect">
            <a:avLst/>
          </a:prstGeom>
        </p:spPr>
      </p:pic>
      <p:pic>
        <p:nvPicPr>
          <p:cNvPr id="7" name="Zástupný obsah 6" descr="Obsah obrázku text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D81E5B99-671D-6335-0EB5-54B3ECA23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22" y="1501974"/>
            <a:ext cx="3971556" cy="4140200"/>
          </a:xfrm>
        </p:spPr>
      </p:pic>
    </p:spTree>
    <p:extLst>
      <p:ext uri="{BB962C8B-B14F-4D97-AF65-F5344CB8AC3E}">
        <p14:creationId xmlns:p14="http://schemas.microsoft.com/office/powerpoint/2010/main" val="358946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5FA5E-17D2-2E0D-621D-96B8068E2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04E220C5-BF0F-D85D-5B77-C3C040432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535D8C2-C769-ED7B-8A31-B377E1404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4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5CFE349-5117-F986-0482-BCAC95BA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CQRS </a:t>
            </a:r>
            <a:r>
              <a:rPr lang="cs-CZ" noProof="0" dirty="0" err="1"/>
              <a:t>Pattern</a:t>
            </a:r>
            <a:endParaRPr lang="cs-CZ" noProof="0" dirty="0"/>
          </a:p>
        </p:txBody>
      </p:sp>
      <p:pic>
        <p:nvPicPr>
          <p:cNvPr id="7" name="Zástupný obsah 6" descr="Obsah obrázku text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679EB6A2-0DEC-5B08-2743-750771EDF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629688"/>
            <a:ext cx="3971556" cy="4140200"/>
          </a:xfrm>
        </p:spPr>
      </p:pic>
      <p:pic>
        <p:nvPicPr>
          <p:cNvPr id="8" name="Obrázek 7" descr="Obsah obrázku text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27951ABB-29D2-C9DC-6D0A-3B97EDE1D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67" y="534225"/>
            <a:ext cx="45815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C9D1E-92B2-E711-1380-5B674FC78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7779CA46-5249-6E0D-8DC4-4837211D61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98FF0F4A-6F64-E3F6-6914-5459CC067B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5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722DDD38-285F-801E-DFD1-92FADF4C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Vercital</a:t>
            </a:r>
            <a:r>
              <a:rPr lang="cs-CZ" noProof="0" dirty="0"/>
              <a:t> </a:t>
            </a:r>
            <a:r>
              <a:rPr lang="cs-CZ" noProof="0" dirty="0" err="1"/>
              <a:t>slice</a:t>
            </a:r>
            <a:r>
              <a:rPr lang="cs-CZ" noProof="0" dirty="0"/>
              <a:t> </a:t>
            </a:r>
            <a:r>
              <a:rPr lang="cs-CZ" noProof="0" dirty="0" err="1"/>
              <a:t>architecture</a:t>
            </a:r>
            <a:endParaRPr lang="cs-CZ" noProof="0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B8E76BC-2BB7-0B4A-29C1-6153C267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/>
              <a:t>Je možné spojit </a:t>
            </a:r>
            <a:r>
              <a:rPr lang="cs-CZ" i="1" dirty="0" err="1"/>
              <a:t>Vertical</a:t>
            </a:r>
            <a:r>
              <a:rPr lang="cs-CZ" i="1" dirty="0"/>
              <a:t> </a:t>
            </a:r>
            <a:r>
              <a:rPr lang="cs-CZ" i="1" dirty="0" err="1"/>
              <a:t>slice</a:t>
            </a:r>
            <a:r>
              <a:rPr lang="cs-CZ" i="1" dirty="0"/>
              <a:t> s </a:t>
            </a:r>
            <a:r>
              <a:rPr lang="cs-CZ" i="1" dirty="0" err="1"/>
              <a:t>Clean</a:t>
            </a:r>
            <a:r>
              <a:rPr lang="cs-CZ" i="1" dirty="0"/>
              <a:t> </a:t>
            </a:r>
            <a:r>
              <a:rPr lang="cs-CZ" i="1" dirty="0" err="1"/>
              <a:t>architecture</a:t>
            </a:r>
            <a:r>
              <a:rPr lang="cs-CZ" i="1" dirty="0"/>
              <a:t>?</a:t>
            </a:r>
          </a:p>
          <a:p>
            <a:pPr lvl="1"/>
            <a:r>
              <a:rPr lang="cs-CZ" dirty="0"/>
              <a:t>Nic nebrání v kombinaci – hlavní dělení s pomocí </a:t>
            </a:r>
            <a:r>
              <a:rPr lang="cs-CZ" dirty="0" err="1"/>
              <a:t>Vercial</a:t>
            </a:r>
            <a:r>
              <a:rPr lang="cs-CZ" dirty="0"/>
              <a:t> </a:t>
            </a:r>
            <a:r>
              <a:rPr lang="cs-CZ" dirty="0" err="1"/>
              <a:t>slice</a:t>
            </a:r>
            <a:r>
              <a:rPr lang="cs-CZ" dirty="0"/>
              <a:t> (jednotlivé části budou svůj vlastní „modul“, kde bude existovat modul pro Produkty, Košík, </a:t>
            </a:r>
            <a:r>
              <a:rPr lang="cs-CZ" dirty="0" err="1"/>
              <a:t>Order</a:t>
            </a:r>
            <a:r>
              <a:rPr lang="cs-CZ" dirty="0"/>
              <a:t>…) a pro tyto jednotlivé části budeme vnitřně aplikovat dělení jako nás učí </a:t>
            </a:r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0623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88348-B53A-3D73-0D57-9E01BB52E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A6DB33B7-413A-ECD4-E274-56426B5FC8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DB28EF7-1BD0-AC97-B202-3E0CCB004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6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994C357D-AD64-03F1-5BD7-92574B4F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MediatR</a:t>
            </a:r>
            <a:r>
              <a:rPr lang="cs-CZ" noProof="0" dirty="0"/>
              <a:t> - </a:t>
            </a:r>
            <a:r>
              <a:rPr lang="cs-CZ" dirty="0" err="1"/>
              <a:t>Mediator</a:t>
            </a:r>
            <a:r>
              <a:rPr lang="cs-CZ" dirty="0"/>
              <a:t> </a:t>
            </a:r>
            <a:r>
              <a:rPr lang="cs-CZ" dirty="0" err="1"/>
              <a:t>pattern</a:t>
            </a:r>
            <a:endParaRPr lang="cs-CZ" noProof="0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A7B6465-047E-6A0E-5BF9-FAA3BD51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Zlehčuje komunikaci mezi komponenty v .Net aplikací</a:t>
            </a:r>
          </a:p>
          <a:p>
            <a:pPr lvl="1"/>
            <a:r>
              <a:rPr lang="cs-CZ" dirty="0"/>
              <a:t>Nedochází k přímému propojení mezi </a:t>
            </a:r>
            <a:r>
              <a:rPr lang="cs-CZ" dirty="0" err="1"/>
              <a:t>controllerem</a:t>
            </a:r>
            <a:r>
              <a:rPr lang="cs-CZ" dirty="0"/>
              <a:t> (PL) a </a:t>
            </a:r>
            <a:r>
              <a:rPr lang="cs-CZ" dirty="0" err="1"/>
              <a:t>service</a:t>
            </a:r>
            <a:r>
              <a:rPr lang="cs-CZ" dirty="0"/>
              <a:t> (BL), ale k volaní </a:t>
            </a:r>
            <a:r>
              <a:rPr lang="cs-CZ" dirty="0" err="1"/>
              <a:t>requestu</a:t>
            </a:r>
            <a:r>
              <a:rPr lang="cs-CZ" dirty="0"/>
              <a:t>, který následně zpracuje </a:t>
            </a:r>
            <a:r>
              <a:rPr lang="cs-CZ" dirty="0" err="1"/>
              <a:t>handler</a:t>
            </a:r>
            <a:r>
              <a:rPr lang="cs-CZ" dirty="0"/>
              <a:t>, který nám vrátí předem určená data (nejčastěji </a:t>
            </a:r>
            <a:r>
              <a:rPr lang="cs-CZ" dirty="0" err="1"/>
              <a:t>DTOs</a:t>
            </a:r>
            <a:r>
              <a:rPr lang="cs-CZ" dirty="0"/>
              <a:t>).</a:t>
            </a:r>
          </a:p>
          <a:p>
            <a:r>
              <a:rPr lang="cs-CZ" dirty="0"/>
              <a:t>Přirozená podpora pro CQRS, </a:t>
            </a:r>
            <a:r>
              <a:rPr lang="cs-CZ" dirty="0" err="1"/>
              <a:t>Pipeline</a:t>
            </a:r>
            <a:r>
              <a:rPr lang="cs-CZ" dirty="0"/>
              <a:t> </a:t>
            </a:r>
            <a:r>
              <a:rPr lang="cs-CZ" dirty="0" err="1"/>
              <a:t>Behavior</a:t>
            </a:r>
            <a:r>
              <a:rPr lang="cs-CZ" dirty="0"/>
              <a:t>…</a:t>
            </a:r>
          </a:p>
          <a:p>
            <a:r>
              <a:rPr lang="cs-CZ" dirty="0"/>
              <a:t>Co mohu potkat:</a:t>
            </a:r>
          </a:p>
          <a:p>
            <a:pPr lvl="1"/>
            <a:r>
              <a:rPr lang="cs-CZ" dirty="0" err="1"/>
              <a:t>Request</a:t>
            </a:r>
            <a:r>
              <a:rPr lang="cs-CZ" dirty="0"/>
              <a:t> – jedná se o </a:t>
            </a:r>
            <a:r>
              <a:rPr lang="cs-CZ" dirty="0" err="1"/>
              <a:t>command</a:t>
            </a:r>
            <a:r>
              <a:rPr lang="cs-CZ" dirty="0"/>
              <a:t> nebo </a:t>
            </a:r>
            <a:r>
              <a:rPr lang="cs-CZ" dirty="0" err="1"/>
              <a:t>query</a:t>
            </a:r>
            <a:endParaRPr lang="cs-CZ" dirty="0"/>
          </a:p>
          <a:p>
            <a:pPr lvl="1"/>
            <a:r>
              <a:rPr lang="cs-CZ" dirty="0" err="1"/>
              <a:t>Handler</a:t>
            </a:r>
            <a:r>
              <a:rPr lang="cs-CZ" dirty="0"/>
              <a:t> – zpracování </a:t>
            </a:r>
            <a:r>
              <a:rPr lang="cs-CZ" dirty="0" err="1"/>
              <a:t>commandu</a:t>
            </a:r>
            <a:r>
              <a:rPr lang="cs-CZ" dirty="0"/>
              <a:t> nebo </a:t>
            </a:r>
            <a:r>
              <a:rPr lang="cs-CZ" dirty="0" err="1"/>
              <a:t>query</a:t>
            </a:r>
            <a:r>
              <a:rPr lang="cs-CZ" dirty="0"/>
              <a:t> na úrovni BL</a:t>
            </a:r>
          </a:p>
          <a:p>
            <a:pPr lvl="1"/>
            <a:r>
              <a:rPr lang="cs-CZ" dirty="0" err="1"/>
              <a:t>Notification</a:t>
            </a:r>
            <a:r>
              <a:rPr lang="cs-CZ" dirty="0"/>
              <a:t> – poslání pomocí </a:t>
            </a:r>
            <a:r>
              <a:rPr lang="cs-CZ" dirty="0" err="1"/>
              <a:t>broadcastu</a:t>
            </a:r>
            <a:r>
              <a:rPr lang="cs-CZ" dirty="0"/>
              <a:t> na více </a:t>
            </a:r>
            <a:r>
              <a:rPr lang="cs-CZ" dirty="0" err="1"/>
              <a:t>handlerů</a:t>
            </a:r>
            <a:r>
              <a:rPr lang="cs-CZ" dirty="0"/>
              <a:t> = Event</a:t>
            </a:r>
          </a:p>
          <a:p>
            <a:pPr lvl="1"/>
            <a:r>
              <a:rPr lang="cs-CZ" dirty="0" err="1"/>
              <a:t>Pipeline</a:t>
            </a:r>
            <a:r>
              <a:rPr lang="cs-CZ" dirty="0"/>
              <a:t> </a:t>
            </a:r>
            <a:r>
              <a:rPr lang="cs-CZ" dirty="0" err="1"/>
              <a:t>behavior</a:t>
            </a:r>
            <a:r>
              <a:rPr lang="cs-CZ" dirty="0"/>
              <a:t> – možnost prokládání </a:t>
            </a:r>
            <a:r>
              <a:rPr lang="cs-CZ" dirty="0" err="1"/>
              <a:t>jednolivých</a:t>
            </a:r>
            <a:r>
              <a:rPr lang="cs-CZ" dirty="0"/>
              <a:t> </a:t>
            </a:r>
            <a:r>
              <a:rPr lang="cs-CZ" dirty="0" err="1"/>
              <a:t>requestů</a:t>
            </a:r>
            <a:r>
              <a:rPr lang="cs-CZ" dirty="0"/>
              <a:t> (</a:t>
            </a:r>
            <a:r>
              <a:rPr lang="cs-CZ" dirty="0" err="1"/>
              <a:t>logging</a:t>
            </a:r>
            <a:r>
              <a:rPr lang="cs-CZ" dirty="0"/>
              <a:t>, validace…)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709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_MU_EN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-fi-prezentace-pecet-16-9-en-v10.potx" id="{704F1FA7-F9BE-40BC-9B0C-B5353795C35A}" vid="{66F2B097-0E85-46C9-9195-24E66B7DCDB3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f3fc2c-a3ba-4a56-b225-dd01e3cef7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C625F8BF61ED48BCD052DC90292957" ma:contentTypeVersion="17" ma:contentTypeDescription="Vytvoří nový dokument" ma:contentTypeScope="" ma:versionID="e0d329bf29da5bff5fb53bfb63aa2157">
  <xsd:schema xmlns:xsd="http://www.w3.org/2001/XMLSchema" xmlns:xs="http://www.w3.org/2001/XMLSchema" xmlns:p="http://schemas.microsoft.com/office/2006/metadata/properties" xmlns:ns3="c8f3fc2c-a3ba-4a56-b225-dd01e3cef7b1" xmlns:ns4="1b03cdca-bcb3-481d-aaaa-ac59088b2c30" targetNamespace="http://schemas.microsoft.com/office/2006/metadata/properties" ma:root="true" ma:fieldsID="f66ee75d19c7bdf9cc98c4c53bd8eb3d" ns3:_="" ns4:_="">
    <xsd:import namespace="c8f3fc2c-a3ba-4a56-b225-dd01e3cef7b1"/>
    <xsd:import namespace="1b03cdca-bcb3-481d-aaaa-ac59088b2c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3fc2c-a3ba-4a56-b225-dd01e3cef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03cdca-bcb3-481d-aaaa-ac59088b2c3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352A82-6F1D-4C88-8599-6115178EC008}">
  <ds:schemaRefs>
    <ds:schemaRef ds:uri="http://schemas.microsoft.com/office/infopath/2007/PartnerControls"/>
    <ds:schemaRef ds:uri="http://purl.org/dc/terms/"/>
    <ds:schemaRef ds:uri="http://www.w3.org/XML/1998/namespace"/>
    <ds:schemaRef ds:uri="1b03cdca-bcb3-481d-aaaa-ac59088b2c30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c8f3fc2c-a3ba-4a56-b225-dd01e3cef7b1"/>
  </ds:schemaRefs>
</ds:datastoreItem>
</file>

<file path=customXml/itemProps2.xml><?xml version="1.0" encoding="utf-8"?>
<ds:datastoreItem xmlns:ds="http://schemas.openxmlformats.org/officeDocument/2006/customXml" ds:itemID="{45A9A9D0-5E47-4D99-A339-3EDFE24EAE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f3fc2c-a3ba-4a56-b225-dd01e3cef7b1"/>
    <ds:schemaRef ds:uri="1b03cdca-bcb3-481d-aaaa-ac59088b2c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470258-C907-4A62-B6C3-E0C32F10A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muni-fi-prezentace-pecet-16-9-en-v10</Template>
  <TotalTime>586</TotalTime>
  <Words>199</Words>
  <Application>Microsoft Office PowerPoint</Application>
  <PresentationFormat>Širokoúhlá obrazovka</PresentationFormat>
  <Paragraphs>29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Tahoma</vt:lpstr>
      <vt:lpstr>Wingdings</vt:lpstr>
      <vt:lpstr>Presentation_MU_EN</vt:lpstr>
      <vt:lpstr>PV293 - Softwarové architektury </vt:lpstr>
      <vt:lpstr>Opakování</vt:lpstr>
      <vt:lpstr>Clean vs. Vertical slice architecture</vt:lpstr>
      <vt:lpstr>CQRS Pattern</vt:lpstr>
      <vt:lpstr>Vercital slice architecture</vt:lpstr>
      <vt:lpstr>MediatR - Mediator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Košvanec</dc:creator>
  <cp:lastModifiedBy>Jakub Košvanec</cp:lastModifiedBy>
  <cp:revision>54</cp:revision>
  <cp:lastPrinted>1601-01-01T00:00:00Z</cp:lastPrinted>
  <dcterms:created xsi:type="dcterms:W3CDTF">2025-09-15T15:52:34Z</dcterms:created>
  <dcterms:modified xsi:type="dcterms:W3CDTF">2025-10-28T15:25:45Z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0x01010014C625F8BF61ED48BCD052DC90292957</vt:lpwstr>
  </property>
</Properties>
</file>