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97" r:id="rId7"/>
    <p:sldId id="296" r:id="rId8"/>
    <p:sldId id="298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160" d="100"/>
          <a:sy n="160" d="100"/>
        </p:scale>
        <p:origin x="324" y="138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noProof="0" smtClean="0"/>
              <a:pPr/>
              <a:t>1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  <a:br>
              <a:rPr lang="cs-CZ" noProof="0" dirty="0"/>
            </a:br>
            <a:endParaRPr lang="cs-CZ" noProof="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noProof="0" dirty="0"/>
              <a:t>Košvanec</a:t>
            </a:r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116A-9AA8-7724-23D8-478D8439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EE47F5F-1602-34E2-7EA7-8AECBFDF5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278D191-DF2E-D6B7-DC0E-F09716BD1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2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85D12AD-1921-6469-A8FD-DB0C302D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E85BB0C-EC3C-32F6-1D96-59A95F2E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15" name="Obrázek 14" descr="Obsah obrázku kresba, Grafika, umění, kreativita&#10;&#10;Obsah generovaný pomocí AI může být nesprávný.">
            <a:extLst>
              <a:ext uri="{FF2B5EF4-FFF2-40B4-BE49-F238E27FC236}">
                <a16:creationId xmlns:a16="http://schemas.microsoft.com/office/drawing/2014/main" id="{6EC43491-00F0-017C-4704-8B36140FB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53" y="2561233"/>
            <a:ext cx="2495791" cy="2604765"/>
          </a:xfrm>
          <a:prstGeom prst="rect">
            <a:avLst/>
          </a:prstGeom>
        </p:spPr>
      </p:pic>
      <p:pic>
        <p:nvPicPr>
          <p:cNvPr id="16" name="Obrázek 1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05F4A264-959E-47A6-0D23-F474306D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10" y="1518863"/>
            <a:ext cx="4486275" cy="4486275"/>
          </a:xfrm>
          <a:prstGeom prst="rect">
            <a:avLst/>
          </a:prstGeom>
        </p:spPr>
      </p:pic>
      <p:pic>
        <p:nvPicPr>
          <p:cNvPr id="17" name="Zástupný obsah 7" descr="Obsah obrázku kruh, text, diagram, Písmo&#10;&#10;Obsah generovaný pomocí AI může být nesprávný.">
            <a:extLst>
              <a:ext uri="{FF2B5EF4-FFF2-40B4-BE49-F238E27FC236}">
                <a16:creationId xmlns:a16="http://schemas.microsoft.com/office/drawing/2014/main" id="{8E8ADAAC-697C-A74A-7F51-2656E60A8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94" y="1455347"/>
            <a:ext cx="4613306" cy="4613306"/>
          </a:xfrm>
          <a:prstGeom prst="rect">
            <a:avLst/>
          </a:prstGeom>
        </p:spPr>
      </p:pic>
      <p:pic>
        <p:nvPicPr>
          <p:cNvPr id="18" name="Zástupný obsah 8" descr="Obsah obrázku text, kruh, diagram, snímek obrazovky&#10;&#10;Obsah generovaný pomocí AI může být nesprávný.">
            <a:extLst>
              <a:ext uri="{FF2B5EF4-FFF2-40B4-BE49-F238E27FC236}">
                <a16:creationId xmlns:a16="http://schemas.microsoft.com/office/drawing/2014/main" id="{0BCADFBE-D509-7E79-0DAC-FE2A53DF8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94" y="1431550"/>
            <a:ext cx="6936921" cy="46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DADD8-B09C-F808-E4A9-76DDE2EF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349535B-AA09-1DC7-CE8E-B4B18116AE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75CCF30-A577-CAFC-73BD-F65021B72D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3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4E87CC7-E8FD-644A-7B73-890B98B0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vs. </a:t>
            </a:r>
            <a:r>
              <a:rPr lang="cs-CZ" noProof="0" dirty="0" err="1"/>
              <a:t>Vertical</a:t>
            </a:r>
            <a:r>
              <a:rPr lang="cs-CZ" noProof="0" dirty="0"/>
              <a:t> </a:t>
            </a:r>
            <a:r>
              <a:rPr lang="cs-CZ" noProof="0" dirty="0" err="1"/>
              <a:t>slice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noProof="0" dirty="0"/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A2C121AA-5D20-CF65-B4F1-64361B825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03" y="1567576"/>
            <a:ext cx="4008997" cy="4008997"/>
          </a:xfrm>
          <a:prstGeom prst="rect">
            <a:avLst/>
          </a:prstGeom>
        </p:spPr>
      </p:pic>
      <p:pic>
        <p:nvPicPr>
          <p:cNvPr id="7" name="Zástupný obsah 6" descr="Obsah obrázku text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D81E5B99-671D-6335-0EB5-54B3ECA23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22" y="1501974"/>
            <a:ext cx="3971556" cy="4140200"/>
          </a:xfrm>
        </p:spPr>
      </p:pic>
    </p:spTree>
    <p:extLst>
      <p:ext uri="{BB962C8B-B14F-4D97-AF65-F5344CB8AC3E}">
        <p14:creationId xmlns:p14="http://schemas.microsoft.com/office/powerpoint/2010/main" val="358946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C9D1E-92B2-E711-1380-5B674FC7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779CA46-5249-6E0D-8DC4-4837211D61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8FF0F4A-6F64-E3F6-6914-5459CC067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4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22DDD38-285F-801E-DFD1-92FADF4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Vercital</a:t>
            </a:r>
            <a:r>
              <a:rPr lang="cs-CZ" noProof="0" dirty="0"/>
              <a:t> </a:t>
            </a:r>
            <a:r>
              <a:rPr lang="cs-CZ" noProof="0" dirty="0" err="1"/>
              <a:t>slice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endParaRPr lang="cs-CZ" noProof="0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B8E76BC-2BB7-0B4A-29C1-6153C267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Je možné spojit </a:t>
            </a:r>
            <a:r>
              <a:rPr lang="cs-CZ" i="1" dirty="0" err="1"/>
              <a:t>Vertical</a:t>
            </a:r>
            <a:r>
              <a:rPr lang="cs-CZ" i="1" dirty="0"/>
              <a:t> </a:t>
            </a:r>
            <a:r>
              <a:rPr lang="cs-CZ" i="1" dirty="0" err="1"/>
              <a:t>slice</a:t>
            </a:r>
            <a:r>
              <a:rPr lang="cs-CZ" i="1" dirty="0"/>
              <a:t> s </a:t>
            </a:r>
            <a:r>
              <a:rPr lang="cs-CZ" i="1" dirty="0" err="1"/>
              <a:t>Clean</a:t>
            </a:r>
            <a:r>
              <a:rPr lang="cs-CZ" i="1" dirty="0"/>
              <a:t> </a:t>
            </a:r>
            <a:r>
              <a:rPr lang="cs-CZ" i="1" dirty="0" err="1"/>
              <a:t>architecture</a:t>
            </a:r>
            <a:r>
              <a:rPr lang="cs-CZ" i="1" dirty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62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5FA5E-17D2-2E0D-621D-96B8068E2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4E220C5-BF0F-D85D-5B77-C3C04043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535D8C2-C769-ED7B-8A31-B377E1404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5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5CFE349-5117-F986-0482-BCAC95BA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CQRS </a:t>
            </a:r>
            <a:r>
              <a:rPr lang="cs-CZ" noProof="0" dirty="0" err="1"/>
              <a:t>Pattern</a:t>
            </a:r>
            <a:endParaRPr lang="cs-CZ" noProof="0" dirty="0"/>
          </a:p>
        </p:txBody>
      </p:sp>
      <p:pic>
        <p:nvPicPr>
          <p:cNvPr id="7" name="Zástupný obsah 6" descr="Obsah obrázku text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679EB6A2-0DEC-5B08-2743-750771EDF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629688"/>
            <a:ext cx="3971556" cy="4140200"/>
          </a:xfrm>
        </p:spPr>
      </p:pic>
      <p:pic>
        <p:nvPicPr>
          <p:cNvPr id="8" name="Obrázek 7" descr="Obsah obrázku text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27951ABB-29D2-C9DC-6D0A-3B97EDE1D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67" y="534225"/>
            <a:ext cx="45815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20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customXml/itemProps2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568</TotalTime>
  <Words>52</Words>
  <Application>Microsoft Office PowerPoint</Application>
  <PresentationFormat>Širokoúhlá obrazovka</PresentationFormat>
  <Paragraphs>17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Tahoma</vt:lpstr>
      <vt:lpstr>Wingdings</vt:lpstr>
      <vt:lpstr>Presentation_MU_EN</vt:lpstr>
      <vt:lpstr>PV293 - Softwarové architektury </vt:lpstr>
      <vt:lpstr>Opakování</vt:lpstr>
      <vt:lpstr>Clean vs. Vertical slice architecture</vt:lpstr>
      <vt:lpstr>Vercital slice architecture</vt:lpstr>
      <vt:lpstr>CQRS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51</cp:revision>
  <cp:lastPrinted>1601-01-01T00:00:00Z</cp:lastPrinted>
  <dcterms:created xsi:type="dcterms:W3CDTF">2025-09-15T15:52:34Z</dcterms:created>
  <dcterms:modified xsi:type="dcterms:W3CDTF">2025-10-16T15:40:02Z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