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8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9AE9-BAB3-4F82-B0F0-CE2D8D27ABC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F8821-A6D5-4334-94A2-B0956C26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6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1476102"/>
            <a:ext cx="1175549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1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" y="309127"/>
            <a:ext cx="11498280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7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539"/>
            <a:ext cx="12192000" cy="495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1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" y="642548"/>
            <a:ext cx="1205080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9" y="309127"/>
            <a:ext cx="11441122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8" y="633022"/>
            <a:ext cx="11593543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8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Dhaval</dc:creator>
  <cp:lastModifiedBy>Dhaval</cp:lastModifiedBy>
  <cp:revision>2</cp:revision>
  <dcterms:created xsi:type="dcterms:W3CDTF">2021-06-18T06:20:16Z</dcterms:created>
  <dcterms:modified xsi:type="dcterms:W3CDTF">2021-06-18T06:27:48Z</dcterms:modified>
</cp:coreProperties>
</file>