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B7A1-90F2-4D81-80C8-EA0375077A3C}" v="103" dt="2022-04-04T11:37:53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A893B7A1-90F2-4D81-80C8-EA0375077A3C}"/>
    <pc:docChg chg="addSld delSld modSld addMainMaster delMainMaster">
      <pc:chgData name="Jatasya Raval" userId="41d0155e695bf7de" providerId="Windows Live" clId="Web-{A893B7A1-90F2-4D81-80C8-EA0375077A3C}" dt="2022-04-04T11:37:53.092" v="102"/>
      <pc:docMkLst>
        <pc:docMk/>
      </pc:docMkLst>
      <pc:sldChg chg="addSp delSp modSp mod setBg modClrScheme chgLayout">
        <pc:chgData name="Jatasya Raval" userId="41d0155e695bf7de" providerId="Windows Live" clId="Web-{A893B7A1-90F2-4D81-80C8-EA0375077A3C}" dt="2022-04-04T11:33:35.992" v="7"/>
        <pc:sldMkLst>
          <pc:docMk/>
          <pc:sldMk cId="109857222" sldId="256"/>
        </pc:sldMkLst>
        <pc:spChg chg="mo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A893B7A1-90F2-4D81-80C8-EA0375077A3C}" dt="2022-04-04T11:33:35.929" v="6"/>
          <ac:spMkLst>
            <pc:docMk/>
            <pc:sldMk cId="109857222" sldId="256"/>
            <ac:spMk id="8" creationId="{5463EB0A-3D7C-4AA5-BFA5-8EE5B4BA5624}"/>
          </ac:spMkLst>
        </pc:spChg>
        <pc:spChg chg="ad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9" creationId="{BA6285CA-6AFA-4F27-AFB5-1B32CDE09B1A}"/>
          </ac:spMkLst>
        </pc:spChg>
        <pc:spChg chg="add del">
          <ac:chgData name="Jatasya Raval" userId="41d0155e695bf7de" providerId="Windows Live" clId="Web-{A893B7A1-90F2-4D81-80C8-EA0375077A3C}" dt="2022-04-04T11:33:35.929" v="6"/>
          <ac:spMkLst>
            <pc:docMk/>
            <pc:sldMk cId="109857222" sldId="256"/>
            <ac:spMk id="10" creationId="{7945AD00-F967-454D-A4B2-39ABA5C88C20}"/>
          </ac:spMkLst>
        </pc:spChg>
        <pc:spChg chg="ad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11" creationId="{AF152BFE-7BA8-4007-AD9C-F4DC95E437EE}"/>
          </ac:spMkLst>
        </pc:spChg>
        <pc:spChg chg="add del">
          <ac:chgData name="Jatasya Raval" userId="41d0155e695bf7de" providerId="Windows Live" clId="Web-{A893B7A1-90F2-4D81-80C8-EA0375077A3C}" dt="2022-04-04T11:33:35.929" v="6"/>
          <ac:spMkLst>
            <pc:docMk/>
            <pc:sldMk cId="109857222" sldId="256"/>
            <ac:spMk id="12" creationId="{E9BC5B79-B912-427C-8219-E3E50943FCDE}"/>
          </ac:spMkLst>
        </pc:spChg>
        <pc:spChg chg="ad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13" creationId="{26796024-DF17-4BB3-BF28-01E168A3C548}"/>
          </ac:spMkLst>
        </pc:spChg>
        <pc:spChg chg="add">
          <ac:chgData name="Jatasya Raval" userId="41d0155e695bf7de" providerId="Windows Live" clId="Web-{A893B7A1-90F2-4D81-80C8-EA0375077A3C}" dt="2022-04-04T11:33:35.992" v="7"/>
          <ac:spMkLst>
            <pc:docMk/>
            <pc:sldMk cId="109857222" sldId="256"/>
            <ac:spMk id="15" creationId="{7BCC6446-8462-4A63-9B6F-8F57EC40F648}"/>
          </ac:spMkLst>
        </pc:spChg>
        <pc:grpChg chg="add">
          <ac:chgData name="Jatasya Raval" userId="41d0155e695bf7de" providerId="Windows Live" clId="Web-{A893B7A1-90F2-4D81-80C8-EA0375077A3C}" dt="2022-04-04T11:33:35.992" v="7"/>
          <ac:grpSpMkLst>
            <pc:docMk/>
            <pc:sldMk cId="109857222" sldId="256"/>
            <ac:grpSpMk id="17" creationId="{8118ECEF-CA6A-4CB6-BCA5-59B2DB40C4AB}"/>
          </ac:grpSpMkLst>
        </pc:grpChg>
        <pc:picChg chg="add">
          <ac:chgData name="Jatasya Raval" userId="41d0155e695bf7de" providerId="Windows Live" clId="Web-{A893B7A1-90F2-4D81-80C8-EA0375077A3C}" dt="2022-04-04T11:33:35.992" v="7"/>
          <ac:picMkLst>
            <pc:docMk/>
            <pc:sldMk cId="109857222" sldId="256"/>
            <ac:picMk id="4" creationId="{05C24169-157D-9B36-6109-83BD17CED960}"/>
          </ac:picMkLst>
        </pc:picChg>
      </pc:sldChg>
      <pc:sldChg chg="addSp modSp new mod setBg">
        <pc:chgData name="Jatasya Raval" userId="41d0155e695bf7de" providerId="Windows Live" clId="Web-{A893B7A1-90F2-4D81-80C8-EA0375077A3C}" dt="2022-04-04T11:34:26.931" v="15"/>
        <pc:sldMkLst>
          <pc:docMk/>
          <pc:sldMk cId="3121383016" sldId="257"/>
        </pc:sldMkLst>
        <pc:spChg chg="mo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2" creationId="{EC4753E1-CA6B-01F1-222C-7687251385F4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8" creationId="{A4798C7F-C8CA-4799-BF37-3AB4642CDB66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41" creationId="{216BB147-20D5-4D93-BDA5-1BC614D6A4B2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43" creationId="{0A253F60-DE40-4508-A37A-61331DF1DD5D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45" creationId="{3BBF3378-C49E-4B97-A883-6393FBF18C0B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78" creationId="{EB68BB96-3C54-47CE-A559-16FC5968EE9F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111" creationId="{BA6285CA-6AFA-4F27-AFB5-1B32CDE09B1A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113" creationId="{AF152BFE-7BA8-4007-AD9C-F4DC95E437EE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115" creationId="{7BCC6446-8462-4A63-9B6F-8F57EC40F648}"/>
          </ac:spMkLst>
        </pc:spChg>
        <pc:spChg chg="add">
          <ac:chgData name="Jatasya Raval" userId="41d0155e695bf7de" providerId="Windows Live" clId="Web-{A893B7A1-90F2-4D81-80C8-EA0375077A3C}" dt="2022-04-04T11:34:26.931" v="15"/>
          <ac:spMkLst>
            <pc:docMk/>
            <pc:sldMk cId="3121383016" sldId="257"/>
            <ac:spMk id="117" creationId="{B6DE7CCF-F894-44DD-9FA3-8BD0D5CE25AD}"/>
          </ac:spMkLst>
        </pc:spChg>
        <pc:grpChg chg="add">
          <ac:chgData name="Jatasya Raval" userId="41d0155e695bf7de" providerId="Windows Live" clId="Web-{A893B7A1-90F2-4D81-80C8-EA0375077A3C}" dt="2022-04-04T11:34:26.931" v="15"/>
          <ac:grpSpMkLst>
            <pc:docMk/>
            <pc:sldMk cId="3121383016" sldId="257"/>
            <ac:grpSpMk id="10" creationId="{87F0794B-55D3-4D2D-BDE7-4688ED321E42}"/>
          </ac:grpSpMkLst>
        </pc:grpChg>
        <pc:grpChg chg="add">
          <ac:chgData name="Jatasya Raval" userId="41d0155e695bf7de" providerId="Windows Live" clId="Web-{A893B7A1-90F2-4D81-80C8-EA0375077A3C}" dt="2022-04-04T11:34:26.931" v="15"/>
          <ac:grpSpMkLst>
            <pc:docMk/>
            <pc:sldMk cId="3121383016" sldId="257"/>
            <ac:grpSpMk id="47" creationId="{DA3D4001-286E-4CB2-B293-3058BDDC8221}"/>
          </ac:grpSpMkLst>
        </pc:grpChg>
        <pc:grpChg chg="add">
          <ac:chgData name="Jatasya Raval" userId="41d0155e695bf7de" providerId="Windows Live" clId="Web-{A893B7A1-90F2-4D81-80C8-EA0375077A3C}" dt="2022-04-04T11:34:26.931" v="15"/>
          <ac:grpSpMkLst>
            <pc:docMk/>
            <pc:sldMk cId="3121383016" sldId="257"/>
            <ac:grpSpMk id="80" creationId="{BDDD9304-3AB6-4BE9-833E-9C1B3EC42182}"/>
          </ac:grpSpMkLst>
        </pc:grpChg>
        <pc:grpChg chg="add">
          <ac:chgData name="Jatasya Raval" userId="41d0155e695bf7de" providerId="Windows Live" clId="Web-{A893B7A1-90F2-4D81-80C8-EA0375077A3C}" dt="2022-04-04T11:34:26.931" v="15"/>
          <ac:grpSpMkLst>
            <pc:docMk/>
            <pc:sldMk cId="3121383016" sldId="257"/>
            <ac:grpSpMk id="119" creationId="{8118ECEF-CA6A-4CB6-BCA5-59B2DB40C4AB}"/>
          </ac:grpSpMkLst>
        </pc:grpChg>
        <pc:picChg chg="add mod">
          <ac:chgData name="Jatasya Raval" userId="41d0155e695bf7de" providerId="Windows Live" clId="Web-{A893B7A1-90F2-4D81-80C8-EA0375077A3C}" dt="2022-04-04T11:34:26.931" v="15"/>
          <ac:picMkLst>
            <pc:docMk/>
            <pc:sldMk cId="3121383016" sldId="257"/>
            <ac:picMk id="3" creationId="{8B48396A-3D93-25DF-E688-BBF678E35D1E}"/>
          </ac:picMkLst>
        </pc:picChg>
      </pc:sldChg>
      <pc:sldChg chg="addSp modSp new mod setBg">
        <pc:chgData name="Jatasya Raval" userId="41d0155e695bf7de" providerId="Windows Live" clId="Web-{A893B7A1-90F2-4D81-80C8-EA0375077A3C}" dt="2022-04-04T11:35:09.541" v="29"/>
        <pc:sldMkLst>
          <pc:docMk/>
          <pc:sldMk cId="1021132555" sldId="258"/>
        </pc:sldMkLst>
        <pc:spChg chg="mod or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2" creationId="{F7F62C4D-CAE4-D8A8-B95F-EFDE3485D262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8" creationId="{A4798C7F-C8CA-4799-BF37-3AB4642CDB66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41" creationId="{216BB147-20D5-4D93-BDA5-1BC614D6A4B2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43" creationId="{0A253F60-DE40-4508-A37A-61331DF1DD5D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45" creationId="{9A0D6220-3DFE-4182-9152-9135493A6BDA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78" creationId="{4E1EF4E8-5513-4BF5-BC41-04645281C672}"/>
          </ac:spMkLst>
        </pc:spChg>
        <pc:spChg chg="add">
          <ac:chgData name="Jatasya Raval" userId="41d0155e695bf7de" providerId="Windows Live" clId="Web-{A893B7A1-90F2-4D81-80C8-EA0375077A3C}" dt="2022-04-04T11:35:09.541" v="29"/>
          <ac:spMkLst>
            <pc:docMk/>
            <pc:sldMk cId="1021132555" sldId="258"/>
            <ac:spMk id="111" creationId="{83C375E8-F6F8-46A9-AAA9-EDE318CADC6B}"/>
          </ac:spMkLst>
        </pc:spChg>
        <pc:grpChg chg="add">
          <ac:chgData name="Jatasya Raval" userId="41d0155e695bf7de" providerId="Windows Live" clId="Web-{A893B7A1-90F2-4D81-80C8-EA0375077A3C}" dt="2022-04-04T11:35:09.541" v="29"/>
          <ac:grpSpMkLst>
            <pc:docMk/>
            <pc:sldMk cId="1021132555" sldId="258"/>
            <ac:grpSpMk id="10" creationId="{87F0794B-55D3-4D2D-BDE7-4688ED321E42}"/>
          </ac:grpSpMkLst>
        </pc:grpChg>
        <pc:grpChg chg="add">
          <ac:chgData name="Jatasya Raval" userId="41d0155e695bf7de" providerId="Windows Live" clId="Web-{A893B7A1-90F2-4D81-80C8-EA0375077A3C}" dt="2022-04-04T11:35:09.541" v="29"/>
          <ac:grpSpMkLst>
            <pc:docMk/>
            <pc:sldMk cId="1021132555" sldId="258"/>
            <ac:grpSpMk id="47" creationId="{44C729BC-90F1-4823-A305-F6F124E93A95}"/>
          </ac:grpSpMkLst>
        </pc:grpChg>
        <pc:grpChg chg="add">
          <ac:chgData name="Jatasya Raval" userId="41d0155e695bf7de" providerId="Windows Live" clId="Web-{A893B7A1-90F2-4D81-80C8-EA0375077A3C}" dt="2022-04-04T11:35:09.541" v="29"/>
          <ac:grpSpMkLst>
            <pc:docMk/>
            <pc:sldMk cId="1021132555" sldId="258"/>
            <ac:grpSpMk id="80" creationId="{E299E832-D146-4687-88A1-FFB2D9CD07D5}"/>
          </ac:grpSpMkLst>
        </pc:grpChg>
        <pc:picChg chg="add mod">
          <ac:chgData name="Jatasya Raval" userId="41d0155e695bf7de" providerId="Windows Live" clId="Web-{A893B7A1-90F2-4D81-80C8-EA0375077A3C}" dt="2022-04-04T11:35:09.541" v="29"/>
          <ac:picMkLst>
            <pc:docMk/>
            <pc:sldMk cId="1021132555" sldId="258"/>
            <ac:picMk id="3" creationId="{ECB066FA-5C36-47D9-C5DE-A127B50DC6CC}"/>
          </ac:picMkLst>
        </pc:picChg>
      </pc:sldChg>
      <pc:sldChg chg="addSp modSp new mod setBg">
        <pc:chgData name="Jatasya Raval" userId="41d0155e695bf7de" providerId="Windows Live" clId="Web-{A893B7A1-90F2-4D81-80C8-EA0375077A3C}" dt="2022-04-04T11:35:43.714" v="46"/>
        <pc:sldMkLst>
          <pc:docMk/>
          <pc:sldMk cId="1627323491" sldId="259"/>
        </pc:sldMkLst>
        <pc:spChg chg="mod or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2" creationId="{171DB81B-BA54-8E80-AC1C-885DE8AB2414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8" creationId="{A4798C7F-C8CA-4799-BF37-3AB4642CDB66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41" creationId="{216BB147-20D5-4D93-BDA5-1BC614D6A4B2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43" creationId="{0A253F60-DE40-4508-A37A-61331DF1DD5D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45" creationId="{9A0D6220-3DFE-4182-9152-9135493A6BDA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78" creationId="{4E1EF4E8-5513-4BF5-BC41-04645281C672}"/>
          </ac:spMkLst>
        </pc:spChg>
        <pc:spChg chg="add">
          <ac:chgData name="Jatasya Raval" userId="41d0155e695bf7de" providerId="Windows Live" clId="Web-{A893B7A1-90F2-4D81-80C8-EA0375077A3C}" dt="2022-04-04T11:35:43.714" v="46"/>
          <ac:spMkLst>
            <pc:docMk/>
            <pc:sldMk cId="1627323491" sldId="259"/>
            <ac:spMk id="111" creationId="{406D8C29-9DDA-48D0-AF70-905FDB2CE393}"/>
          </ac:spMkLst>
        </pc:spChg>
        <pc:grpChg chg="add">
          <ac:chgData name="Jatasya Raval" userId="41d0155e695bf7de" providerId="Windows Live" clId="Web-{A893B7A1-90F2-4D81-80C8-EA0375077A3C}" dt="2022-04-04T11:35:43.714" v="46"/>
          <ac:grpSpMkLst>
            <pc:docMk/>
            <pc:sldMk cId="1627323491" sldId="259"/>
            <ac:grpSpMk id="10" creationId="{87F0794B-55D3-4D2D-BDE7-4688ED321E42}"/>
          </ac:grpSpMkLst>
        </pc:grpChg>
        <pc:grpChg chg="add">
          <ac:chgData name="Jatasya Raval" userId="41d0155e695bf7de" providerId="Windows Live" clId="Web-{A893B7A1-90F2-4D81-80C8-EA0375077A3C}" dt="2022-04-04T11:35:43.714" v="46"/>
          <ac:grpSpMkLst>
            <pc:docMk/>
            <pc:sldMk cId="1627323491" sldId="259"/>
            <ac:grpSpMk id="47" creationId="{44C729BC-90F1-4823-A305-F6F124E93A95}"/>
          </ac:grpSpMkLst>
        </pc:grpChg>
        <pc:grpChg chg="add">
          <ac:chgData name="Jatasya Raval" userId="41d0155e695bf7de" providerId="Windows Live" clId="Web-{A893B7A1-90F2-4D81-80C8-EA0375077A3C}" dt="2022-04-04T11:35:43.714" v="46"/>
          <ac:grpSpMkLst>
            <pc:docMk/>
            <pc:sldMk cId="1627323491" sldId="259"/>
            <ac:grpSpMk id="80" creationId="{20C61190-C3C6-470C-AD7E-DE1774D3B874}"/>
          </ac:grpSpMkLst>
        </pc:grpChg>
        <pc:picChg chg="add mod">
          <ac:chgData name="Jatasya Raval" userId="41d0155e695bf7de" providerId="Windows Live" clId="Web-{A893B7A1-90F2-4D81-80C8-EA0375077A3C}" dt="2022-04-04T11:35:43.714" v="46"/>
          <ac:picMkLst>
            <pc:docMk/>
            <pc:sldMk cId="1627323491" sldId="259"/>
            <ac:picMk id="3" creationId="{615CFA45-DE67-9385-149D-0E19D7B0C5F1}"/>
          </ac:picMkLst>
        </pc:picChg>
      </pc:sldChg>
      <pc:sldChg chg="addSp modSp new mod setBg">
        <pc:chgData name="Jatasya Raval" userId="41d0155e695bf7de" providerId="Windows Live" clId="Web-{A893B7A1-90F2-4D81-80C8-EA0375077A3C}" dt="2022-04-04T11:36:47.184" v="79"/>
        <pc:sldMkLst>
          <pc:docMk/>
          <pc:sldMk cId="3800346721" sldId="260"/>
        </pc:sldMkLst>
        <pc:spChg chg="mo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2" creationId="{67CF53CE-355A-0528-82FB-54BD4CE64D13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8" creationId="{A4798C7F-C8CA-4799-BF37-3AB4642CDB66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41" creationId="{216BB147-20D5-4D93-BDA5-1BC614D6A4B2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43" creationId="{0A253F60-DE40-4508-A37A-61331DF1DD5D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45" creationId="{3BBF3378-C49E-4B97-A883-6393FBF18C0B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78" creationId="{EB68BB96-3C54-47CE-A559-16FC5968EE9F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111" creationId="{A173122F-D466-4F08-90FA-0038F7AC214A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113" creationId="{4A929113-1368-4B1B-9C6F-140F47CBF40E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146" creationId="{0B6C48B2-8296-4312-8901-93BB7735D17B}"/>
          </ac:spMkLst>
        </pc:spChg>
        <pc:spChg chg="add">
          <ac:chgData name="Jatasya Raval" userId="41d0155e695bf7de" providerId="Windows Live" clId="Web-{A893B7A1-90F2-4D81-80C8-EA0375077A3C}" dt="2022-04-04T11:36:47.184" v="79"/>
          <ac:spMkLst>
            <pc:docMk/>
            <pc:sldMk cId="3800346721" sldId="260"/>
            <ac:spMk id="148" creationId="{C24346C5-B1C8-4C83-846B-122A3B4B2FEE}"/>
          </ac:spMkLst>
        </pc:spChg>
        <pc:grpChg chg="add">
          <ac:chgData name="Jatasya Raval" userId="41d0155e695bf7de" providerId="Windows Live" clId="Web-{A893B7A1-90F2-4D81-80C8-EA0375077A3C}" dt="2022-04-04T11:36:47.184" v="79"/>
          <ac:grpSpMkLst>
            <pc:docMk/>
            <pc:sldMk cId="3800346721" sldId="260"/>
            <ac:grpSpMk id="10" creationId="{87F0794B-55D3-4D2D-BDE7-4688ED321E42}"/>
          </ac:grpSpMkLst>
        </pc:grpChg>
        <pc:grpChg chg="add">
          <ac:chgData name="Jatasya Raval" userId="41d0155e695bf7de" providerId="Windows Live" clId="Web-{A893B7A1-90F2-4D81-80C8-EA0375077A3C}" dt="2022-04-04T11:36:47.184" v="79"/>
          <ac:grpSpMkLst>
            <pc:docMk/>
            <pc:sldMk cId="3800346721" sldId="260"/>
            <ac:grpSpMk id="47" creationId="{DA3D4001-286E-4CB2-B293-3058BDDC8221}"/>
          </ac:grpSpMkLst>
        </pc:grpChg>
        <pc:grpChg chg="add">
          <ac:chgData name="Jatasya Raval" userId="41d0155e695bf7de" providerId="Windows Live" clId="Web-{A893B7A1-90F2-4D81-80C8-EA0375077A3C}" dt="2022-04-04T11:36:47.184" v="79"/>
          <ac:grpSpMkLst>
            <pc:docMk/>
            <pc:sldMk cId="3800346721" sldId="260"/>
            <ac:grpSpMk id="80" creationId="{BDDD9304-3AB6-4BE9-833E-9C1B3EC42182}"/>
          </ac:grpSpMkLst>
        </pc:grpChg>
        <pc:grpChg chg="add">
          <ac:chgData name="Jatasya Raval" userId="41d0155e695bf7de" providerId="Windows Live" clId="Web-{A893B7A1-90F2-4D81-80C8-EA0375077A3C}" dt="2022-04-04T11:36:47.184" v="79"/>
          <ac:grpSpMkLst>
            <pc:docMk/>
            <pc:sldMk cId="3800346721" sldId="260"/>
            <ac:grpSpMk id="115" creationId="{4D27BC17-078C-451A-A797-C571C4ACC5EF}"/>
          </ac:grpSpMkLst>
        </pc:grpChg>
        <pc:picChg chg="add mod">
          <ac:chgData name="Jatasya Raval" userId="41d0155e695bf7de" providerId="Windows Live" clId="Web-{A893B7A1-90F2-4D81-80C8-EA0375077A3C}" dt="2022-04-04T11:36:47.184" v="79"/>
          <ac:picMkLst>
            <pc:docMk/>
            <pc:sldMk cId="3800346721" sldId="260"/>
            <ac:picMk id="3" creationId="{41C91DF5-F965-702C-813F-5E51740AEDE5}"/>
          </ac:picMkLst>
        </pc:picChg>
      </pc:sldChg>
      <pc:sldChg chg="addSp modSp new mod setBg">
        <pc:chgData name="Jatasya Raval" userId="41d0155e695bf7de" providerId="Windows Live" clId="Web-{A893B7A1-90F2-4D81-80C8-EA0375077A3C}" dt="2022-04-04T11:37:38.482" v="100"/>
        <pc:sldMkLst>
          <pc:docMk/>
          <pc:sldMk cId="748863165" sldId="261"/>
        </pc:sldMkLst>
        <pc:spChg chg="mo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2" creationId="{9BA09048-12D6-938B-F978-F7DD8A36FB05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8" creationId="{A4798C7F-C8CA-4799-BF37-3AB4642CDB66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41" creationId="{216BB147-20D5-4D93-BDA5-1BC614D6A4B2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43" creationId="{0A253F60-DE40-4508-A37A-61331DF1DD5D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45" creationId="{3BBF3378-C49E-4B97-A883-6393FBF18C0B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78" creationId="{EB68BB96-3C54-47CE-A559-16FC5968EE9F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111" creationId="{13B6DAC6-0186-4D62-AD69-90B9C0411EA3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113" creationId="{BA6285CA-6AFA-4F27-AFB5-1B32CDE09B1A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115" creationId="{41FB6F01-9581-4ED4-833E-048E9F3C8BEA}"/>
          </ac:spMkLst>
        </pc:spChg>
        <pc:spChg chg="add">
          <ac:chgData name="Jatasya Raval" userId="41d0155e695bf7de" providerId="Windows Live" clId="Web-{A893B7A1-90F2-4D81-80C8-EA0375077A3C}" dt="2022-04-04T11:37:38.482" v="100"/>
          <ac:spMkLst>
            <pc:docMk/>
            <pc:sldMk cId="748863165" sldId="261"/>
            <ac:spMk id="117" creationId="{94D786EB-944C-47D5-B631-899F4029B02E}"/>
          </ac:spMkLst>
        </pc:spChg>
        <pc:grpChg chg="add">
          <ac:chgData name="Jatasya Raval" userId="41d0155e695bf7de" providerId="Windows Live" clId="Web-{A893B7A1-90F2-4D81-80C8-EA0375077A3C}" dt="2022-04-04T11:37:38.482" v="100"/>
          <ac:grpSpMkLst>
            <pc:docMk/>
            <pc:sldMk cId="748863165" sldId="261"/>
            <ac:grpSpMk id="10" creationId="{87F0794B-55D3-4D2D-BDE7-4688ED321E42}"/>
          </ac:grpSpMkLst>
        </pc:grpChg>
        <pc:grpChg chg="add">
          <ac:chgData name="Jatasya Raval" userId="41d0155e695bf7de" providerId="Windows Live" clId="Web-{A893B7A1-90F2-4D81-80C8-EA0375077A3C}" dt="2022-04-04T11:37:38.482" v="100"/>
          <ac:grpSpMkLst>
            <pc:docMk/>
            <pc:sldMk cId="748863165" sldId="261"/>
            <ac:grpSpMk id="47" creationId="{DA3D4001-286E-4CB2-B293-3058BDDC8221}"/>
          </ac:grpSpMkLst>
        </pc:grpChg>
        <pc:grpChg chg="add">
          <ac:chgData name="Jatasya Raval" userId="41d0155e695bf7de" providerId="Windows Live" clId="Web-{A893B7A1-90F2-4D81-80C8-EA0375077A3C}" dt="2022-04-04T11:37:38.482" v="100"/>
          <ac:grpSpMkLst>
            <pc:docMk/>
            <pc:sldMk cId="748863165" sldId="261"/>
            <ac:grpSpMk id="80" creationId="{BDDD9304-3AB6-4BE9-833E-9C1B3EC42182}"/>
          </ac:grpSpMkLst>
        </pc:grpChg>
        <pc:grpChg chg="add">
          <ac:chgData name="Jatasya Raval" userId="41d0155e695bf7de" providerId="Windows Live" clId="Web-{A893B7A1-90F2-4D81-80C8-EA0375077A3C}" dt="2022-04-04T11:37:38.482" v="100"/>
          <ac:grpSpMkLst>
            <pc:docMk/>
            <pc:sldMk cId="748863165" sldId="261"/>
            <ac:grpSpMk id="119" creationId="{91108A0F-8C78-4294-B028-9F09581FC0A3}"/>
          </ac:grpSpMkLst>
        </pc:grpChg>
        <pc:picChg chg="add mod">
          <ac:chgData name="Jatasya Raval" userId="41d0155e695bf7de" providerId="Windows Live" clId="Web-{A893B7A1-90F2-4D81-80C8-EA0375077A3C}" dt="2022-04-04T11:37:38.482" v="100"/>
          <ac:picMkLst>
            <pc:docMk/>
            <pc:sldMk cId="748863165" sldId="261"/>
            <ac:picMk id="3" creationId="{3F708B21-71DE-2867-3F8F-FF86E96EA191}"/>
          </ac:picMkLst>
        </pc:picChg>
      </pc:sldChg>
      <pc:sldChg chg="new del">
        <pc:chgData name="Jatasya Raval" userId="41d0155e695bf7de" providerId="Windows Live" clId="Web-{A893B7A1-90F2-4D81-80C8-EA0375077A3C}" dt="2022-04-04T11:37:53.092" v="102"/>
        <pc:sldMkLst>
          <pc:docMk/>
          <pc:sldMk cId="1984373755" sldId="262"/>
        </pc:sldMkLst>
      </pc:sldChg>
      <pc:sldMasterChg chg="add del addSldLayout delSldLayout">
        <pc:chgData name="Jatasya Raval" userId="41d0155e695bf7de" providerId="Windows Live" clId="Web-{A893B7A1-90F2-4D81-80C8-EA0375077A3C}" dt="2022-04-04T11:33:35.992" v="7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A893B7A1-90F2-4D81-80C8-EA0375077A3C}" dt="2022-04-04T11:33:35.992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tasya Raval" userId="41d0155e695bf7de" providerId="Windows Live" clId="Web-{A893B7A1-90F2-4D81-80C8-EA0375077A3C}" dt="2022-04-04T11:33:35.929" v="6"/>
        <pc:sldMasterMkLst>
          <pc:docMk/>
          <pc:sldMasterMk cId="577608377" sldId="2147483711"/>
        </pc:sldMasterMkLst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74647557" sldId="2147483700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3655072013" sldId="2147483701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3172627816" sldId="2147483702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1066854812" sldId="2147483703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1780334953" sldId="2147483704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894304104" sldId="2147483705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75019781" sldId="2147483706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4278077114" sldId="2147483707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1241111659" sldId="2147483708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2478231141" sldId="2147483709"/>
          </pc:sldLayoutMkLst>
        </pc:sldLayoutChg>
        <pc:sldLayoutChg chg="add del">
          <pc:chgData name="Jatasya Raval" userId="41d0155e695bf7de" providerId="Windows Live" clId="Web-{A893B7A1-90F2-4D81-80C8-EA0375077A3C}" dt="2022-04-04T11:33:35.929" v="6"/>
          <pc:sldLayoutMkLst>
            <pc:docMk/>
            <pc:sldMasterMk cId="577608377" sldId="2147483711"/>
            <pc:sldLayoutMk cId="527891218" sldId="2147483710"/>
          </pc:sldLayoutMkLst>
        </pc:sldLayoutChg>
      </pc:sldMasterChg>
      <pc:sldMasterChg chg="add addSldLayout">
        <pc:chgData name="Jatasya Raval" userId="41d0155e695bf7de" providerId="Windows Live" clId="Web-{A893B7A1-90F2-4D81-80C8-EA0375077A3C}" dt="2022-04-04T11:33:35.992" v="7"/>
        <pc:sldMasterMkLst>
          <pc:docMk/>
          <pc:sldMasterMk cId="958242898" sldId="2147483737"/>
        </pc:sldMasterMkLst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2792478028" sldId="2147483726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3091442019" sldId="2147483727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1947687463" sldId="2147483728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484521519" sldId="2147483729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2803513236" sldId="2147483730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4156119333" sldId="2147483731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4122844203" sldId="2147483732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1815322292" sldId="2147483733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2594389472" sldId="2147483734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2550393377" sldId="2147483735"/>
          </pc:sldLayoutMkLst>
        </pc:sldLayoutChg>
        <pc:sldLayoutChg chg="add">
          <pc:chgData name="Jatasya Raval" userId="41d0155e695bf7de" providerId="Windows Live" clId="Web-{A893B7A1-90F2-4D81-80C8-EA0375077A3C}" dt="2022-04-04T11:33:35.992" v="7"/>
          <pc:sldLayoutMkLst>
            <pc:docMk/>
            <pc:sldMasterMk cId="958242898" sldId="2147483737"/>
            <pc:sldLayoutMk cId="2474650964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4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cs typeface="Calibri Light"/>
              </a:rPr>
              <a:t>Buzzer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4169-157D-9B36-6109-83BD17CED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2" r="20451" b="4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753E1-CA6B-01F1-222C-76872513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Buzzer and it’s types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48396A-3D93-25DF-E688-BBF678E3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58" y="1831616"/>
            <a:ext cx="4997188" cy="33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CB066FA-5C36-47D9-C5DE-A127B50D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45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299E832-D146-4687-88A1-FFB2D9CD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65416E-03F8-41D5-B990-2911FA29A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686E1E3-1241-4AA2-A367-C7119C0C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97C712-5A4F-43EB-9CEA-220F5F0DA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EB53BC4-9922-4FEF-8353-53484833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4FDEA2D-ABFE-4720-A244-531CCA0A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CA8723-4D9E-4722-9BE8-2C9821E30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24E667-10C9-44C4-878A-C370377F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102688-674E-43F6-ABC3-4AE351E1D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DA0729-ED17-489A-AEAE-89B60BE0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EE5360-9A9D-4788-A560-35BAB29F3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5086894-C61B-4448-A330-99C40F1C1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AD06EB-39E5-4D26-B2ED-6EF8646D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5DA48D-BCBA-4A53-97A3-4CCF2F58A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7A948D-328F-49D1-AF64-51DF9B19C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D7F605F-FD57-48CB-95AD-61964265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38CE02A-DA6D-42CE-AE65-35873216D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62FE60-E280-45A8-9D85-00BB73B61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EEBA5B-B307-4E41-9397-402ED0BF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5CCDED-5405-45BC-824F-DD9ACF73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190AD4-C8CE-475C-B031-B135A61A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FB7E4D-BFAD-46EB-832A-AD6ED848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C3911-D2CC-4086-82E0-3AB46B7B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0D4ED45-A52C-4058-A1B0-2725C6723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B40E485-93E7-461C-890F-85E7D6A9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28923B-9D5C-4F68-AE61-AD3B0738B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79B422-6C82-4016-B782-E666D1580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77E6D5F-267B-471E-8B10-190045F11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842B5D-D3DA-467F-AA3C-3C8A5566F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3750A41-E0B6-4A67-B612-DEFBE858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79808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62C4D-CAE4-D8A8-B95F-EFDE3485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1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Real-Time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211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15CFA45-DE67-9385-149D-0E19D7B0C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DB81B-BA54-8E80-AC1C-885DE8AB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Mechanical Buzzer</a:t>
            </a:r>
          </a:p>
        </p:txBody>
      </p:sp>
    </p:spTree>
    <p:extLst>
      <p:ext uri="{BB962C8B-B14F-4D97-AF65-F5344CB8AC3E}">
        <p14:creationId xmlns:p14="http://schemas.microsoft.com/office/powerpoint/2010/main" val="16273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27BC17-078C-451A-A797-C571C4AC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672C80-2500-4E3F-B994-6EFEF008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351DB18-49DD-4E1A-A1D5-B019931CA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46CDDC6-8CCE-44C9-93E9-DCDB90C6D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356577-BD19-4017-9D41-16C83B141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3A5BEF4-12E8-4530-807F-B31DB95A4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9F6365-6683-4A5E-B2ED-316263347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3B8D34-86DB-4449-B84F-5009F561B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04E0F1D-E6D6-4B20-833C-C1112A86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754C28F-3883-40AF-A33A-82D95E164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5B579F-8FF3-409B-85B9-BAD1FB7A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65B5664-D9BB-4133-A8F2-EB45B9AD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17AA037-EAF2-461C-AEE8-4806F6160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44BBB6-769C-43A6-B7AB-C358D19A4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93D513E-2364-4E1E-A954-20A88A5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F10DE3A-87DB-4F96-9325-77C96F590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6E1C269-5992-486D-88B6-ECC098C26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B3FFAE2-1230-45A1-B1F0-DF64BF01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81CCD8B-B3C2-43EB-9450-8B4D61B7B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A006A84-80B1-4D90-9087-290FFC196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C8C6ED-6DBE-48D5-B5A7-720E10470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ACF-E7FD-4066-AA52-5009F97EE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06E4DED-5A0D-4664-BA40-68FC0DA95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8557C8A-343F-4A68-A315-D29EE63F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FC85859-D331-495D-BC90-4176F22A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7E1642-0862-4D07-B3BA-0AB63F928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01A6A7-20ED-4D18-924C-DC83FB222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7805D68-29BF-42E1-83EC-1D0634753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769517F-8CBE-48BB-8A52-4A081975E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5959FC-2315-478D-950F-1EE40030E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CF53CE-355A-0528-82FB-54BD4CE6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59057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Electromechanical or piezoElectric buzzer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2945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1C91DF5-F965-702C-813F-5E51740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91" y="205612"/>
            <a:ext cx="6791713" cy="3293981"/>
          </a:xfrm>
          <a:prstGeom prst="rect">
            <a:avLst/>
          </a:prstGeom>
        </p:spPr>
      </p:pic>
      <p:sp>
        <p:nvSpPr>
          <p:cNvPr id="148" name="Right Triangle 14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504648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Flowchart: Document 11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09048-12D6-938B-F978-F7DD8A3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>
                <a:solidFill>
                  <a:schemeClr val="tx2"/>
                </a:solidFill>
              </a:rPr>
              <a:t>Circuit Symbol and Diagram of Buzzer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F708B21-71DE-2867-3F8F-FF86E96E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13707"/>
            <a:ext cx="5810316" cy="36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316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32231C"/>
      </a:dk2>
      <a:lt2>
        <a:srgbClr val="F3F0F0"/>
      </a:lt2>
      <a:accent1>
        <a:srgbClr val="14B2B6"/>
      </a:accent1>
      <a:accent2>
        <a:srgbClr val="21B87C"/>
      </a:accent2>
      <a:accent3>
        <a:srgbClr val="2994E7"/>
      </a:accent3>
      <a:accent4>
        <a:srgbClr val="D5173B"/>
      </a:accent4>
      <a:accent5>
        <a:srgbClr val="E75529"/>
      </a:accent5>
      <a:accent6>
        <a:srgbClr val="D59217"/>
      </a:accent6>
      <a:hlink>
        <a:srgbClr val="C0474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SineVTI</vt:lpstr>
      <vt:lpstr>Buzzer</vt:lpstr>
      <vt:lpstr>Buzzer and it’s types</vt:lpstr>
      <vt:lpstr>Real-Time Application</vt:lpstr>
      <vt:lpstr>Mechanical Buzzer</vt:lpstr>
      <vt:lpstr>Electromechanical or piezoElectric buzzer</vt:lpstr>
      <vt:lpstr>Circuit Symbol and Diagram of Buzzer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/>
  <cp:revision>32</cp:revision>
  <dcterms:created xsi:type="dcterms:W3CDTF">2022-04-04T11:32:48Z</dcterms:created>
  <dcterms:modified xsi:type="dcterms:W3CDTF">2022-04-04T11:37:57Z</dcterms:modified>
</cp:coreProperties>
</file>