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21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100437-EEBB-403D-9DC3-E5C0E45C1453}" v="976" dt="2022-04-04T18:01:43.984"/>
    <p1510:client id="{EE08F312-C9F6-4B5D-8F0C-EB1A2DE6CB33}" v="170" dt="2022-04-04T16:47:27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E08F312-C9F6-4B5D-8F0C-EB1A2DE6CB33}"/>
    <pc:docChg chg="modSld">
      <pc:chgData name="" userId="" providerId="" clId="Web-{EE08F312-C9F6-4B5D-8F0C-EB1A2DE6CB33}" dt="2022-04-04T12:10:36.122" v="2" actId="20577"/>
      <pc:docMkLst>
        <pc:docMk/>
      </pc:docMkLst>
      <pc:sldChg chg="modSp">
        <pc:chgData name="" userId="" providerId="" clId="Web-{EE08F312-C9F6-4B5D-8F0C-EB1A2DE6CB33}" dt="2022-04-04T12:10:36.122" v="2" actId="20577"/>
        <pc:sldMkLst>
          <pc:docMk/>
          <pc:sldMk cId="109857222" sldId="256"/>
        </pc:sldMkLst>
        <pc:spChg chg="mod">
          <ac:chgData name="" userId="" providerId="" clId="Web-{EE08F312-C9F6-4B5D-8F0C-EB1A2DE6CB33}" dt="2022-04-04T12:10:36.122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Jatasya Raval" userId="41d0155e695bf7de" providerId="Windows Live" clId="Web-{C5100437-EEBB-403D-9DC3-E5C0E45C1453}"/>
    <pc:docChg chg="addSld delSld modSld">
      <pc:chgData name="Jatasya Raval" userId="41d0155e695bf7de" providerId="Windows Live" clId="Web-{C5100437-EEBB-403D-9DC3-E5C0E45C1453}" dt="2022-04-04T18:01:43.984" v="1029" actId="1076"/>
      <pc:docMkLst>
        <pc:docMk/>
      </pc:docMkLst>
      <pc:sldChg chg="addSp delSp modSp mod setBg">
        <pc:chgData name="Jatasya Raval" userId="41d0155e695bf7de" providerId="Windows Live" clId="Web-{C5100437-EEBB-403D-9DC3-E5C0E45C1453}" dt="2022-04-04T16:51:57.885" v="5" actId="20577"/>
        <pc:sldMkLst>
          <pc:docMk/>
          <pc:sldMk cId="49349837" sldId="258"/>
        </pc:sldMkLst>
        <pc:spChg chg="mod">
          <ac:chgData name="Jatasya Raval" userId="41d0155e695bf7de" providerId="Windows Live" clId="Web-{C5100437-EEBB-403D-9DC3-E5C0E45C1453}" dt="2022-04-04T16:48:31.833" v="0"/>
          <ac:spMkLst>
            <pc:docMk/>
            <pc:sldMk cId="49349837" sldId="258"/>
            <ac:spMk id="2" creationId="{AFBFF0C5-3B34-853D-D444-E7AD8FBDA65F}"/>
          </ac:spMkLst>
        </pc:spChg>
        <pc:spChg chg="del">
          <ac:chgData name="Jatasya Raval" userId="41d0155e695bf7de" providerId="Windows Live" clId="Web-{C5100437-EEBB-403D-9DC3-E5C0E45C1453}" dt="2022-04-04T16:48:31.833" v="0"/>
          <ac:spMkLst>
            <pc:docMk/>
            <pc:sldMk cId="49349837" sldId="258"/>
            <ac:spMk id="55" creationId="{3EA5A2DE-27D1-60F9-D545-256842C02294}"/>
          </ac:spMkLst>
        </pc:spChg>
        <pc:spChg chg="add">
          <ac:chgData name="Jatasya Raval" userId="41d0155e695bf7de" providerId="Windows Live" clId="Web-{C5100437-EEBB-403D-9DC3-E5C0E45C1453}" dt="2022-04-04T16:48:31.833" v="0"/>
          <ac:spMkLst>
            <pc:docMk/>
            <pc:sldMk cId="49349837" sldId="258"/>
            <ac:spMk id="61" creationId="{8651CFA9-6065-4243-AC48-858E359780B1}"/>
          </ac:spMkLst>
        </pc:spChg>
        <pc:spChg chg="add">
          <ac:chgData name="Jatasya Raval" userId="41d0155e695bf7de" providerId="Windows Live" clId="Web-{C5100437-EEBB-403D-9DC3-E5C0E45C1453}" dt="2022-04-04T16:48:31.833" v="0"/>
          <ac:spMkLst>
            <pc:docMk/>
            <pc:sldMk cId="49349837" sldId="258"/>
            <ac:spMk id="63" creationId="{37962AE0-6A1C-4B76-9D52-10E5E6D7D3BB}"/>
          </ac:spMkLst>
        </pc:spChg>
        <pc:spChg chg="add">
          <ac:chgData name="Jatasya Raval" userId="41d0155e695bf7de" providerId="Windows Live" clId="Web-{C5100437-EEBB-403D-9DC3-E5C0E45C1453}" dt="2022-04-04T16:48:31.833" v="0"/>
          <ac:spMkLst>
            <pc:docMk/>
            <pc:sldMk cId="49349837" sldId="258"/>
            <ac:spMk id="65" creationId="{027CAEDE-D92D-4745-8749-71019415A797}"/>
          </ac:spMkLst>
        </pc:spChg>
        <pc:spChg chg="add">
          <ac:chgData name="Jatasya Raval" userId="41d0155e695bf7de" providerId="Windows Live" clId="Web-{C5100437-EEBB-403D-9DC3-E5C0E45C1453}" dt="2022-04-04T16:48:31.833" v="0"/>
          <ac:spMkLst>
            <pc:docMk/>
            <pc:sldMk cId="49349837" sldId="258"/>
            <ac:spMk id="67" creationId="{00C96CB6-3880-40E6-A4BF-F64E7D1E4295}"/>
          </ac:spMkLst>
        </pc:spChg>
        <pc:graphicFrameChg chg="add mod modGraphic">
          <ac:chgData name="Jatasya Raval" userId="41d0155e695bf7de" providerId="Windows Live" clId="Web-{C5100437-EEBB-403D-9DC3-E5C0E45C1453}" dt="2022-04-04T16:51:57.885" v="5" actId="20577"/>
          <ac:graphicFrameMkLst>
            <pc:docMk/>
            <pc:sldMk cId="49349837" sldId="258"/>
            <ac:graphicFrameMk id="57" creationId="{01C5EA3E-A830-715E-E547-A2224F800977}"/>
          </ac:graphicFrameMkLst>
        </pc:graphicFrameChg>
      </pc:sldChg>
      <pc:sldChg chg="addSp delSp modSp new mod setBg">
        <pc:chgData name="Jatasya Raval" userId="41d0155e695bf7de" providerId="Windows Live" clId="Web-{C5100437-EEBB-403D-9DC3-E5C0E45C1453}" dt="2022-04-04T17:10:37.327" v="25" actId="1076"/>
        <pc:sldMkLst>
          <pc:docMk/>
          <pc:sldMk cId="1124163243" sldId="259"/>
        </pc:sldMkLst>
        <pc:spChg chg="mod ord">
          <ac:chgData name="Jatasya Raval" userId="41d0155e695bf7de" providerId="Windows Live" clId="Web-{C5100437-EEBB-403D-9DC3-E5C0E45C1453}" dt="2022-04-04T17:10:37.327" v="25" actId="1076"/>
          <ac:spMkLst>
            <pc:docMk/>
            <pc:sldMk cId="1124163243" sldId="259"/>
            <ac:spMk id="2" creationId="{AA21FF90-3558-29EF-35D0-54D5617AF3C8}"/>
          </ac:spMkLst>
        </pc:spChg>
        <pc:spChg chg="del">
          <ac:chgData name="Jatasya Raval" userId="41d0155e695bf7de" providerId="Windows Live" clId="Web-{C5100437-EEBB-403D-9DC3-E5C0E45C1453}" dt="2022-04-04T17:09:01.059" v="15"/>
          <ac:spMkLst>
            <pc:docMk/>
            <pc:sldMk cId="1124163243" sldId="259"/>
            <ac:spMk id="3" creationId="{94EDE151-3F2C-72C2-C50D-D01EF0443A93}"/>
          </ac:spMkLst>
        </pc:spChg>
        <pc:spChg chg="add">
          <ac:chgData name="Jatasya Raval" userId="41d0155e695bf7de" providerId="Windows Live" clId="Web-{C5100437-EEBB-403D-9DC3-E5C0E45C1453}" dt="2022-04-04T17:09:31.559" v="16"/>
          <ac:spMkLst>
            <pc:docMk/>
            <pc:sldMk cId="1124163243" sldId="259"/>
            <ac:spMk id="9" creationId="{0BABF38A-8A0D-492E-BD20-6CF4D46B50BD}"/>
          </ac:spMkLst>
        </pc:spChg>
        <pc:spChg chg="add">
          <ac:chgData name="Jatasya Raval" userId="41d0155e695bf7de" providerId="Windows Live" clId="Web-{C5100437-EEBB-403D-9DC3-E5C0E45C1453}" dt="2022-04-04T17:09:31.559" v="16"/>
          <ac:spMkLst>
            <pc:docMk/>
            <pc:sldMk cId="1124163243" sldId="259"/>
            <ac:spMk id="13" creationId="{1E644DE9-8D09-43E2-BA69-F57482CFC93A}"/>
          </ac:spMkLst>
        </pc:spChg>
        <pc:spChg chg="add">
          <ac:chgData name="Jatasya Raval" userId="41d0155e695bf7de" providerId="Windows Live" clId="Web-{C5100437-EEBB-403D-9DC3-E5C0E45C1453}" dt="2022-04-04T17:09:31.559" v="16"/>
          <ac:spMkLst>
            <pc:docMk/>
            <pc:sldMk cId="1124163243" sldId="259"/>
            <ac:spMk id="15" creationId="{6C23C919-B32E-40FF-B3D8-631316E84E3E}"/>
          </ac:spMkLst>
        </pc:spChg>
        <pc:spChg chg="add">
          <ac:chgData name="Jatasya Raval" userId="41d0155e695bf7de" providerId="Windows Live" clId="Web-{C5100437-EEBB-403D-9DC3-E5C0E45C1453}" dt="2022-04-04T17:09:31.559" v="16"/>
          <ac:spMkLst>
            <pc:docMk/>
            <pc:sldMk cId="1124163243" sldId="259"/>
            <ac:spMk id="17" creationId="{61B17B84-F8A7-4053-9C9D-91E3CA7FFEFA}"/>
          </ac:spMkLst>
        </pc:spChg>
        <pc:picChg chg="add mod ord">
          <ac:chgData name="Jatasya Raval" userId="41d0155e695bf7de" providerId="Windows Live" clId="Web-{C5100437-EEBB-403D-9DC3-E5C0E45C1453}" dt="2022-04-04T17:09:31.559" v="16"/>
          <ac:picMkLst>
            <pc:docMk/>
            <pc:sldMk cId="1124163243" sldId="259"/>
            <ac:picMk id="4" creationId="{ABA671B5-CBA6-6DC4-426E-A424AADC545F}"/>
          </ac:picMkLst>
        </pc:picChg>
        <pc:picChg chg="add">
          <ac:chgData name="Jatasya Raval" userId="41d0155e695bf7de" providerId="Windows Live" clId="Web-{C5100437-EEBB-403D-9DC3-E5C0E45C1453}" dt="2022-04-04T17:09:31.559" v="16"/>
          <ac:picMkLst>
            <pc:docMk/>
            <pc:sldMk cId="1124163243" sldId="259"/>
            <ac:picMk id="11" creationId="{1CB7E8AE-A3AC-4BB7-A5C6-F00EC697B265}"/>
          </ac:picMkLst>
        </pc:picChg>
      </pc:sldChg>
      <pc:sldChg chg="addSp delSp modSp new mod setBg">
        <pc:chgData name="Jatasya Raval" userId="41d0155e695bf7de" providerId="Windows Live" clId="Web-{C5100437-EEBB-403D-9DC3-E5C0E45C1453}" dt="2022-04-04T17:19:13.183" v="172" actId="20577"/>
        <pc:sldMkLst>
          <pc:docMk/>
          <pc:sldMk cId="3244766268" sldId="260"/>
        </pc:sldMkLst>
        <pc:spChg chg="mod">
          <ac:chgData name="Jatasya Raval" userId="41d0155e695bf7de" providerId="Windows Live" clId="Web-{C5100437-EEBB-403D-9DC3-E5C0E45C1453}" dt="2022-04-04T17:17:33.337" v="157"/>
          <ac:spMkLst>
            <pc:docMk/>
            <pc:sldMk cId="3244766268" sldId="260"/>
            <ac:spMk id="2" creationId="{3C32A91E-5822-084F-8712-D0E8A71A14F8}"/>
          </ac:spMkLst>
        </pc:spChg>
        <pc:spChg chg="del mod">
          <ac:chgData name="Jatasya Raval" userId="41d0155e695bf7de" providerId="Windows Live" clId="Web-{C5100437-EEBB-403D-9DC3-E5C0E45C1453}" dt="2022-04-04T17:16:34.351" v="146"/>
          <ac:spMkLst>
            <pc:docMk/>
            <pc:sldMk cId="3244766268" sldId="260"/>
            <ac:spMk id="3" creationId="{84989DF7-A063-A161-923D-19A3B82D4F4D}"/>
          </ac:spMkLst>
        </pc:spChg>
        <pc:spChg chg="add">
          <ac:chgData name="Jatasya Raval" userId="41d0155e695bf7de" providerId="Windows Live" clId="Web-{C5100437-EEBB-403D-9DC3-E5C0E45C1453}" dt="2022-04-04T17:17:33.337" v="157"/>
          <ac:spMkLst>
            <pc:docMk/>
            <pc:sldMk cId="3244766268" sldId="260"/>
            <ac:spMk id="9" creationId="{8651CFA9-6065-4243-AC48-858E359780B1}"/>
          </ac:spMkLst>
        </pc:spChg>
        <pc:spChg chg="add">
          <ac:chgData name="Jatasya Raval" userId="41d0155e695bf7de" providerId="Windows Live" clId="Web-{C5100437-EEBB-403D-9DC3-E5C0E45C1453}" dt="2022-04-04T17:17:33.337" v="157"/>
          <ac:spMkLst>
            <pc:docMk/>
            <pc:sldMk cId="3244766268" sldId="260"/>
            <ac:spMk id="11" creationId="{37962AE0-6A1C-4B76-9D52-10E5E6D7D3BB}"/>
          </ac:spMkLst>
        </pc:spChg>
        <pc:graphicFrameChg chg="add mod ord modGraphic">
          <ac:chgData name="Jatasya Raval" userId="41d0155e695bf7de" providerId="Windows Live" clId="Web-{C5100437-EEBB-403D-9DC3-E5C0E45C1453}" dt="2022-04-04T17:19:13.183" v="172" actId="20577"/>
          <ac:graphicFrameMkLst>
            <pc:docMk/>
            <pc:sldMk cId="3244766268" sldId="260"/>
            <ac:graphicFrameMk id="4" creationId="{E71D76C2-D537-C0C6-F614-232874D6C6C6}"/>
          </ac:graphicFrameMkLst>
        </pc:graphicFrameChg>
        <pc:picChg chg="add">
          <ac:chgData name="Jatasya Raval" userId="41d0155e695bf7de" providerId="Windows Live" clId="Web-{C5100437-EEBB-403D-9DC3-E5C0E45C1453}" dt="2022-04-04T17:17:33.337" v="157"/>
          <ac:picMkLst>
            <pc:docMk/>
            <pc:sldMk cId="3244766268" sldId="260"/>
            <ac:picMk id="13" creationId="{A72D06A1-BA08-4820-BBC8-B24DDB32A376}"/>
          </ac:picMkLst>
        </pc:picChg>
        <pc:picChg chg="add">
          <ac:chgData name="Jatasya Raval" userId="41d0155e695bf7de" providerId="Windows Live" clId="Web-{C5100437-EEBB-403D-9DC3-E5C0E45C1453}" dt="2022-04-04T17:17:33.337" v="157"/>
          <ac:picMkLst>
            <pc:docMk/>
            <pc:sldMk cId="3244766268" sldId="260"/>
            <ac:picMk id="15" creationId="{1295E665-0408-4072-94B3-49BA5ACBCBD3}"/>
          </ac:picMkLst>
        </pc:picChg>
      </pc:sldChg>
      <pc:sldChg chg="addSp delSp modSp new">
        <pc:chgData name="Jatasya Raval" userId="41d0155e695bf7de" providerId="Windows Live" clId="Web-{C5100437-EEBB-403D-9DC3-E5C0E45C1453}" dt="2022-04-04T17:45:00.204" v="927" actId="20577"/>
        <pc:sldMkLst>
          <pc:docMk/>
          <pc:sldMk cId="320451066" sldId="261"/>
        </pc:sldMkLst>
        <pc:spChg chg="mod">
          <ac:chgData name="Jatasya Raval" userId="41d0155e695bf7de" providerId="Windows Live" clId="Web-{C5100437-EEBB-403D-9DC3-E5C0E45C1453}" dt="2022-04-04T17:27:08.741" v="222" actId="20577"/>
          <ac:spMkLst>
            <pc:docMk/>
            <pc:sldMk cId="320451066" sldId="261"/>
            <ac:spMk id="2" creationId="{2A86EC1C-0CDB-E60A-A176-734F8A3935C2}"/>
          </ac:spMkLst>
        </pc:spChg>
        <pc:spChg chg="mod">
          <ac:chgData name="Jatasya Raval" userId="41d0155e695bf7de" providerId="Windows Live" clId="Web-{C5100437-EEBB-403D-9DC3-E5C0E45C1453}" dt="2022-04-04T17:27:23.413" v="236" actId="20577"/>
          <ac:spMkLst>
            <pc:docMk/>
            <pc:sldMk cId="320451066" sldId="261"/>
            <ac:spMk id="3" creationId="{2A45763B-A7A3-D6A2-B35C-52140FAAE8D9}"/>
          </ac:spMkLst>
        </pc:spChg>
        <pc:spChg chg="add del mod">
          <ac:chgData name="Jatasya Raval" userId="41d0155e695bf7de" providerId="Windows Live" clId="Web-{C5100437-EEBB-403D-9DC3-E5C0E45C1453}" dt="2022-04-04T17:33:41.516" v="842"/>
          <ac:spMkLst>
            <pc:docMk/>
            <pc:sldMk cId="320451066" sldId="261"/>
            <ac:spMk id="4" creationId="{C0D672D6-F662-FA77-9442-96B4678A1E19}"/>
          </ac:spMkLst>
        </pc:spChg>
        <pc:spChg chg="mod">
          <ac:chgData name="Jatasya Raval" userId="41d0155e695bf7de" providerId="Windows Live" clId="Web-{C5100437-EEBB-403D-9DC3-E5C0E45C1453}" dt="2022-04-04T17:27:33.367" v="255" actId="20577"/>
          <ac:spMkLst>
            <pc:docMk/>
            <pc:sldMk cId="320451066" sldId="261"/>
            <ac:spMk id="5" creationId="{E5C5F877-7CC7-3AB5-A858-75A39BD75845}"/>
          </ac:spMkLst>
        </pc:spChg>
        <pc:spChg chg="del mod">
          <ac:chgData name="Jatasya Raval" userId="41d0155e695bf7de" providerId="Windows Live" clId="Web-{C5100437-EEBB-403D-9DC3-E5C0E45C1453}" dt="2022-04-04T17:34:03.407" v="851"/>
          <ac:spMkLst>
            <pc:docMk/>
            <pc:sldMk cId="320451066" sldId="261"/>
            <ac:spMk id="6" creationId="{D6F53222-19AA-BB7C-508C-6559BC42DB69}"/>
          </ac:spMkLst>
        </pc:spChg>
        <pc:graphicFrameChg chg="add del">
          <ac:chgData name="Jatasya Raval" userId="41d0155e695bf7de" providerId="Windows Live" clId="Web-{C5100437-EEBB-403D-9DC3-E5C0E45C1453}" dt="2022-04-04T17:32:27.764" v="573"/>
          <ac:graphicFrameMkLst>
            <pc:docMk/>
            <pc:sldMk cId="320451066" sldId="261"/>
            <ac:graphicFrameMk id="8" creationId="{1DD179DE-CE57-CB70-037E-EA6FA5EB88FF}"/>
          </ac:graphicFrameMkLst>
        </pc:graphicFrameChg>
        <pc:graphicFrameChg chg="add mod ord modGraphic">
          <ac:chgData name="Jatasya Raval" userId="41d0155e695bf7de" providerId="Windows Live" clId="Web-{C5100437-EEBB-403D-9DC3-E5C0E45C1453}" dt="2022-04-04T17:44:17.312" v="924" actId="20577"/>
          <ac:graphicFrameMkLst>
            <pc:docMk/>
            <pc:sldMk cId="320451066" sldId="261"/>
            <ac:graphicFrameMk id="13" creationId="{2F01DD5E-AD2A-C707-49CB-E3CF4AD2A11C}"/>
          </ac:graphicFrameMkLst>
        </pc:graphicFrameChg>
        <pc:graphicFrameChg chg="add mod ord modGraphic">
          <ac:chgData name="Jatasya Raval" userId="41d0155e695bf7de" providerId="Windows Live" clId="Web-{C5100437-EEBB-403D-9DC3-E5C0E45C1453}" dt="2022-04-04T17:45:00.204" v="927" actId="20577"/>
          <ac:graphicFrameMkLst>
            <pc:docMk/>
            <pc:sldMk cId="320451066" sldId="261"/>
            <ac:graphicFrameMk id="58" creationId="{80AB4D19-EC1D-2D5B-8878-D210AB139385}"/>
          </ac:graphicFrameMkLst>
        </pc:graphicFrameChg>
      </pc:sldChg>
      <pc:sldChg chg="addSp modSp new mod setBg">
        <pc:chgData name="Jatasya Raval" userId="41d0155e695bf7de" providerId="Windows Live" clId="Web-{C5100437-EEBB-403D-9DC3-E5C0E45C1453}" dt="2022-04-04T17:59:33.074" v="981" actId="20577"/>
        <pc:sldMkLst>
          <pc:docMk/>
          <pc:sldMk cId="1163323495" sldId="262"/>
        </pc:sldMkLst>
        <pc:spChg chg="mod">
          <ac:chgData name="Jatasya Raval" userId="41d0155e695bf7de" providerId="Windows Live" clId="Web-{C5100437-EEBB-403D-9DC3-E5C0E45C1453}" dt="2022-04-04T17:59:20.808" v="980"/>
          <ac:spMkLst>
            <pc:docMk/>
            <pc:sldMk cId="1163323495" sldId="262"/>
            <ac:spMk id="2" creationId="{E3121E1B-5AC4-46A5-E29E-4EE920E6E419}"/>
          </ac:spMkLst>
        </pc:spChg>
        <pc:spChg chg="mod">
          <ac:chgData name="Jatasya Raval" userId="41d0155e695bf7de" providerId="Windows Live" clId="Web-{C5100437-EEBB-403D-9DC3-E5C0E45C1453}" dt="2022-04-04T17:59:33.074" v="981" actId="20577"/>
          <ac:spMkLst>
            <pc:docMk/>
            <pc:sldMk cId="1163323495" sldId="262"/>
            <ac:spMk id="3" creationId="{EEA943B7-8357-2928-7702-3C1920FCF290}"/>
          </ac:spMkLst>
        </pc:spChg>
        <pc:spChg chg="add">
          <ac:chgData name="Jatasya Raval" userId="41d0155e695bf7de" providerId="Windows Live" clId="Web-{C5100437-EEBB-403D-9DC3-E5C0E45C1453}" dt="2022-04-04T17:59:20.808" v="980"/>
          <ac:spMkLst>
            <pc:docMk/>
            <pc:sldMk cId="1163323495" sldId="262"/>
            <ac:spMk id="8" creationId="{43A9B7B3-F171-4C25-99FC-C54250F0649B}"/>
          </ac:spMkLst>
        </pc:spChg>
        <pc:spChg chg="add">
          <ac:chgData name="Jatasya Raval" userId="41d0155e695bf7de" providerId="Windows Live" clId="Web-{C5100437-EEBB-403D-9DC3-E5C0E45C1453}" dt="2022-04-04T17:59:20.808" v="980"/>
          <ac:spMkLst>
            <pc:docMk/>
            <pc:sldMk cId="1163323495" sldId="262"/>
            <ac:spMk id="10" creationId="{D2D5C7C5-9C27-4A61-9F57-1857D45320FD}"/>
          </ac:spMkLst>
        </pc:spChg>
        <pc:spChg chg="add">
          <ac:chgData name="Jatasya Raval" userId="41d0155e695bf7de" providerId="Windows Live" clId="Web-{C5100437-EEBB-403D-9DC3-E5C0E45C1453}" dt="2022-04-04T17:59:20.808" v="980"/>
          <ac:spMkLst>
            <pc:docMk/>
            <pc:sldMk cId="1163323495" sldId="262"/>
            <ac:spMk id="12" creationId="{84B9546E-20BE-462C-8BE8-4EBDB46F8651}"/>
          </ac:spMkLst>
        </pc:spChg>
        <pc:spChg chg="add">
          <ac:chgData name="Jatasya Raval" userId="41d0155e695bf7de" providerId="Windows Live" clId="Web-{C5100437-EEBB-403D-9DC3-E5C0E45C1453}" dt="2022-04-04T17:59:20.808" v="980"/>
          <ac:spMkLst>
            <pc:docMk/>
            <pc:sldMk cId="1163323495" sldId="262"/>
            <ac:spMk id="14" creationId="{DFE5D2E8-C366-48AC-97AE-18C67E4EF969}"/>
          </ac:spMkLst>
        </pc:spChg>
      </pc:sldChg>
      <pc:sldChg chg="new del">
        <pc:chgData name="Jatasya Raval" userId="41d0155e695bf7de" providerId="Windows Live" clId="Web-{C5100437-EEBB-403D-9DC3-E5C0E45C1453}" dt="2022-04-04T17:57:50.541" v="929"/>
        <pc:sldMkLst>
          <pc:docMk/>
          <pc:sldMk cId="3336477101" sldId="262"/>
        </pc:sldMkLst>
      </pc:sldChg>
      <pc:sldChg chg="addSp delSp modSp new mod setBg">
        <pc:chgData name="Jatasya Raval" userId="41d0155e695bf7de" providerId="Windows Live" clId="Web-{C5100437-EEBB-403D-9DC3-E5C0E45C1453}" dt="2022-04-04T18:01:43.984" v="1029" actId="1076"/>
        <pc:sldMkLst>
          <pc:docMk/>
          <pc:sldMk cId="946101580" sldId="263"/>
        </pc:sldMkLst>
        <pc:spChg chg="mod">
          <ac:chgData name="Jatasya Raval" userId="41d0155e695bf7de" providerId="Windows Live" clId="Web-{C5100437-EEBB-403D-9DC3-E5C0E45C1453}" dt="2022-04-04T18:01:43.984" v="1029" actId="1076"/>
          <ac:spMkLst>
            <pc:docMk/>
            <pc:sldMk cId="946101580" sldId="263"/>
            <ac:spMk id="2" creationId="{B8E98DF9-1B49-94ED-2FDA-7EBFB640F2F4}"/>
          </ac:spMkLst>
        </pc:spChg>
        <pc:spChg chg="add del">
          <ac:chgData name="Jatasya Raval" userId="41d0155e695bf7de" providerId="Windows Live" clId="Web-{C5100437-EEBB-403D-9DC3-E5C0E45C1453}" dt="2022-04-04T18:00:57.248" v="1026"/>
          <ac:spMkLst>
            <pc:docMk/>
            <pc:sldMk cId="946101580" sldId="263"/>
            <ac:spMk id="7" creationId="{0BABF38A-8A0D-492E-BD20-6CF4D46B50BD}"/>
          </ac:spMkLst>
        </pc:spChg>
        <pc:spChg chg="add del">
          <ac:chgData name="Jatasya Raval" userId="41d0155e695bf7de" providerId="Windows Live" clId="Web-{C5100437-EEBB-403D-9DC3-E5C0E45C1453}" dt="2022-04-04T18:00:57.248" v="1026"/>
          <ac:spMkLst>
            <pc:docMk/>
            <pc:sldMk cId="946101580" sldId="263"/>
            <ac:spMk id="11" creationId="{2D924463-4DB7-437D-85B1-7EE5042DE522}"/>
          </ac:spMkLst>
        </pc:spChg>
        <pc:spChg chg="add del">
          <ac:chgData name="Jatasya Raval" userId="41d0155e695bf7de" providerId="Windows Live" clId="Web-{C5100437-EEBB-403D-9DC3-E5C0E45C1453}" dt="2022-04-04T18:00:57.248" v="1026"/>
          <ac:spMkLst>
            <pc:docMk/>
            <pc:sldMk cId="946101580" sldId="263"/>
            <ac:spMk id="13" creationId="{9F108545-2EA9-4B3E-915B-295949608005}"/>
          </ac:spMkLst>
        </pc:spChg>
        <pc:spChg chg="add del">
          <ac:chgData name="Jatasya Raval" userId="41d0155e695bf7de" providerId="Windows Live" clId="Web-{C5100437-EEBB-403D-9DC3-E5C0E45C1453}" dt="2022-04-04T18:00:57.248" v="1026"/>
          <ac:spMkLst>
            <pc:docMk/>
            <pc:sldMk cId="946101580" sldId="263"/>
            <ac:spMk id="15" creationId="{A232D1C9-8AD3-453F-948D-966B7A11B77A}"/>
          </ac:spMkLst>
        </pc:spChg>
        <pc:spChg chg="add del">
          <ac:chgData name="Jatasya Raval" userId="41d0155e695bf7de" providerId="Windows Live" clId="Web-{C5100437-EEBB-403D-9DC3-E5C0E45C1453}" dt="2022-04-04T18:00:57.248" v="1026"/>
          <ac:spMkLst>
            <pc:docMk/>
            <pc:sldMk cId="946101580" sldId="263"/>
            <ac:spMk id="17" creationId="{F4ACD4D7-3FA3-4106-AFB4-55B58A02ED08}"/>
          </ac:spMkLst>
        </pc:spChg>
        <pc:spChg chg="add">
          <ac:chgData name="Jatasya Raval" userId="41d0155e695bf7de" providerId="Windows Live" clId="Web-{C5100437-EEBB-403D-9DC3-E5C0E45C1453}" dt="2022-04-04T18:00:57.248" v="1026"/>
          <ac:spMkLst>
            <pc:docMk/>
            <pc:sldMk cId="946101580" sldId="263"/>
            <ac:spMk id="22" creationId="{0BABF38A-8A0D-492E-BD20-6CF4D46B50BD}"/>
          </ac:spMkLst>
        </pc:spChg>
        <pc:spChg chg="add">
          <ac:chgData name="Jatasya Raval" userId="41d0155e695bf7de" providerId="Windows Live" clId="Web-{C5100437-EEBB-403D-9DC3-E5C0E45C1453}" dt="2022-04-04T18:00:57.248" v="1026"/>
          <ac:spMkLst>
            <pc:docMk/>
            <pc:sldMk cId="946101580" sldId="263"/>
            <ac:spMk id="26" creationId="{2D924463-4DB7-437D-85B1-7EE5042DE522}"/>
          </ac:spMkLst>
        </pc:spChg>
        <pc:spChg chg="add">
          <ac:chgData name="Jatasya Raval" userId="41d0155e695bf7de" providerId="Windows Live" clId="Web-{C5100437-EEBB-403D-9DC3-E5C0E45C1453}" dt="2022-04-04T18:00:57.248" v="1026"/>
          <ac:spMkLst>
            <pc:docMk/>
            <pc:sldMk cId="946101580" sldId="263"/>
            <ac:spMk id="28" creationId="{9F108545-2EA9-4B3E-915B-295949608005}"/>
          </ac:spMkLst>
        </pc:spChg>
        <pc:spChg chg="add">
          <ac:chgData name="Jatasya Raval" userId="41d0155e695bf7de" providerId="Windows Live" clId="Web-{C5100437-EEBB-403D-9DC3-E5C0E45C1453}" dt="2022-04-04T18:00:57.248" v="1026"/>
          <ac:spMkLst>
            <pc:docMk/>
            <pc:sldMk cId="946101580" sldId="263"/>
            <ac:spMk id="30" creationId="{A232D1C9-8AD3-453F-948D-966B7A11B77A}"/>
          </ac:spMkLst>
        </pc:spChg>
        <pc:spChg chg="add">
          <ac:chgData name="Jatasya Raval" userId="41d0155e695bf7de" providerId="Windows Live" clId="Web-{C5100437-EEBB-403D-9DC3-E5C0E45C1453}" dt="2022-04-04T18:00:57.248" v="1026"/>
          <ac:spMkLst>
            <pc:docMk/>
            <pc:sldMk cId="946101580" sldId="263"/>
            <ac:spMk id="32" creationId="{F4ACD4D7-3FA3-4106-AFB4-55B58A02ED08}"/>
          </ac:spMkLst>
        </pc:spChg>
        <pc:picChg chg="add del">
          <ac:chgData name="Jatasya Raval" userId="41d0155e695bf7de" providerId="Windows Live" clId="Web-{C5100437-EEBB-403D-9DC3-E5C0E45C1453}" dt="2022-04-04T18:00:57.248" v="1026"/>
          <ac:picMkLst>
            <pc:docMk/>
            <pc:sldMk cId="946101580" sldId="263"/>
            <ac:picMk id="9" creationId="{1CB7E8AE-A3AC-4BB7-A5C6-F00EC697B265}"/>
          </ac:picMkLst>
        </pc:picChg>
        <pc:picChg chg="add">
          <ac:chgData name="Jatasya Raval" userId="41d0155e695bf7de" providerId="Windows Live" clId="Web-{C5100437-EEBB-403D-9DC3-E5C0E45C1453}" dt="2022-04-04T18:00:57.248" v="1026"/>
          <ac:picMkLst>
            <pc:docMk/>
            <pc:sldMk cId="946101580" sldId="263"/>
            <ac:picMk id="24" creationId="{1CB7E8AE-A3AC-4BB7-A5C6-F00EC697B265}"/>
          </ac:picMkLst>
        </pc:picChg>
      </pc:sldChg>
    </pc:docChg>
  </pc:docChgLst>
  <pc:docChgLst>
    <pc:chgData name="Jatasya Raval" userId="41d0155e695bf7de" providerId="Windows Live" clId="Web-{EE08F312-C9F6-4B5D-8F0C-EB1A2DE6CB33}"/>
    <pc:docChg chg="addSld delSld modSld addMainMaster delMainMaster">
      <pc:chgData name="Jatasya Raval" userId="41d0155e695bf7de" providerId="Windows Live" clId="Web-{EE08F312-C9F6-4B5D-8F0C-EB1A2DE6CB33}" dt="2022-04-04T16:47:27.737" v="167" actId="14100"/>
      <pc:docMkLst>
        <pc:docMk/>
      </pc:docMkLst>
      <pc:sldChg chg="addSp modSp mod setBg modClrScheme chgLayout">
        <pc:chgData name="Jatasya Raval" userId="41d0155e695bf7de" providerId="Windows Live" clId="Web-{EE08F312-C9F6-4B5D-8F0C-EB1A2DE6CB33}" dt="2022-04-04T12:11:11.357" v="5"/>
        <pc:sldMkLst>
          <pc:docMk/>
          <pc:sldMk cId="109857222" sldId="256"/>
        </pc:sldMkLst>
        <pc:spChg chg="mod">
          <ac:chgData name="Jatasya Raval" userId="41d0155e695bf7de" providerId="Windows Live" clId="Web-{EE08F312-C9F6-4B5D-8F0C-EB1A2DE6CB33}" dt="2022-04-04T12:11:11.357" v="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tasya Raval" userId="41d0155e695bf7de" providerId="Windows Live" clId="Web-{EE08F312-C9F6-4B5D-8F0C-EB1A2DE6CB33}" dt="2022-04-04T12:11:11.357" v="5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Jatasya Raval" userId="41d0155e695bf7de" providerId="Windows Live" clId="Web-{EE08F312-C9F6-4B5D-8F0C-EB1A2DE6CB33}" dt="2022-04-04T12:11:11.357" v="5"/>
          <ac:spMkLst>
            <pc:docMk/>
            <pc:sldMk cId="109857222" sldId="256"/>
            <ac:spMk id="9" creationId="{729F2144-48B7-4730-955E-365ECED3ABE0}"/>
          </ac:spMkLst>
        </pc:spChg>
        <pc:spChg chg="add">
          <ac:chgData name="Jatasya Raval" userId="41d0155e695bf7de" providerId="Windows Live" clId="Web-{EE08F312-C9F6-4B5D-8F0C-EB1A2DE6CB33}" dt="2022-04-04T12:11:11.357" v="5"/>
          <ac:spMkLst>
            <pc:docMk/>
            <pc:sldMk cId="109857222" sldId="256"/>
            <ac:spMk id="11" creationId="{E765FF50-D2F9-4A4F-86ED-F101E172BA93}"/>
          </ac:spMkLst>
        </pc:spChg>
        <pc:spChg chg="add">
          <ac:chgData name="Jatasya Raval" userId="41d0155e695bf7de" providerId="Windows Live" clId="Web-{EE08F312-C9F6-4B5D-8F0C-EB1A2DE6CB33}" dt="2022-04-04T12:11:11.357" v="5"/>
          <ac:spMkLst>
            <pc:docMk/>
            <pc:sldMk cId="109857222" sldId="256"/>
            <ac:spMk id="13" creationId="{04D834C7-8223-43DA-AA30-E15A1BC7BB4E}"/>
          </ac:spMkLst>
        </pc:spChg>
        <pc:spChg chg="add">
          <ac:chgData name="Jatasya Raval" userId="41d0155e695bf7de" providerId="Windows Live" clId="Web-{EE08F312-C9F6-4B5D-8F0C-EB1A2DE6CB33}" dt="2022-04-04T12:11:11.357" v="5"/>
          <ac:spMkLst>
            <pc:docMk/>
            <pc:sldMk cId="109857222" sldId="256"/>
            <ac:spMk id="15" creationId="{B62DE6C5-8EB8-4E41-B0FF-93563AA4C56C}"/>
          </ac:spMkLst>
        </pc:spChg>
        <pc:picChg chg="add">
          <ac:chgData name="Jatasya Raval" userId="41d0155e695bf7de" providerId="Windows Live" clId="Web-{EE08F312-C9F6-4B5D-8F0C-EB1A2DE6CB33}" dt="2022-04-04T12:11:11.357" v="5"/>
          <ac:picMkLst>
            <pc:docMk/>
            <pc:sldMk cId="109857222" sldId="256"/>
            <ac:picMk id="4" creationId="{4616711B-C2C5-81ED-1C81-462374F31FD7}"/>
          </ac:picMkLst>
        </pc:picChg>
      </pc:sldChg>
      <pc:sldChg chg="new del">
        <pc:chgData name="Jatasya Raval" userId="41d0155e695bf7de" providerId="Windows Live" clId="Web-{EE08F312-C9F6-4B5D-8F0C-EB1A2DE6CB33}" dt="2022-04-04T12:11:30.811" v="8"/>
        <pc:sldMkLst>
          <pc:docMk/>
          <pc:sldMk cId="3036125884" sldId="257"/>
        </pc:sldMkLst>
      </pc:sldChg>
      <pc:sldChg chg="addSp delSp modSp new">
        <pc:chgData name="Jatasya Raval" userId="41d0155e695bf7de" providerId="Windows Live" clId="Web-{EE08F312-C9F6-4B5D-8F0C-EB1A2DE6CB33}" dt="2022-04-04T16:47:27.737" v="167" actId="14100"/>
        <pc:sldMkLst>
          <pc:docMk/>
          <pc:sldMk cId="49349837" sldId="258"/>
        </pc:sldMkLst>
        <pc:spChg chg="mod">
          <ac:chgData name="Jatasya Raval" userId="41d0155e695bf7de" providerId="Windows Live" clId="Web-{EE08F312-C9F6-4B5D-8F0C-EB1A2DE6CB33}" dt="2022-04-04T16:45:35.515" v="40" actId="20577"/>
          <ac:spMkLst>
            <pc:docMk/>
            <pc:sldMk cId="49349837" sldId="258"/>
            <ac:spMk id="2" creationId="{AFBFF0C5-3B34-853D-D444-E7AD8FBDA65F}"/>
          </ac:spMkLst>
        </pc:spChg>
        <pc:spChg chg="add del">
          <ac:chgData name="Jatasya Raval" userId="41d0155e695bf7de" providerId="Windows Live" clId="Web-{EE08F312-C9F6-4B5D-8F0C-EB1A2DE6CB33}" dt="2022-04-04T12:12:08.484" v="27"/>
          <ac:spMkLst>
            <pc:docMk/>
            <pc:sldMk cId="49349837" sldId="258"/>
            <ac:spMk id="3" creationId="{640D81B0-18EF-502E-795F-09384C5460E8}"/>
          </ac:spMkLst>
        </pc:spChg>
        <pc:spChg chg="add mod">
          <ac:chgData name="Jatasya Raval" userId="41d0155e695bf7de" providerId="Windows Live" clId="Web-{EE08F312-C9F6-4B5D-8F0C-EB1A2DE6CB33}" dt="2022-04-04T16:47:27.737" v="167" actId="14100"/>
          <ac:spMkLst>
            <pc:docMk/>
            <pc:sldMk cId="49349837" sldId="258"/>
            <ac:spMk id="55" creationId="{3EA5A2DE-27D1-60F9-D545-256842C02294}"/>
          </ac:spMkLst>
        </pc:spChg>
        <pc:graphicFrameChg chg="add del mod ord modGraphic">
          <ac:chgData name="Jatasya Raval" userId="41d0155e695bf7de" providerId="Windows Live" clId="Web-{EE08F312-C9F6-4B5D-8F0C-EB1A2DE6CB33}" dt="2022-04-04T12:11:59.109" v="20"/>
          <ac:graphicFrameMkLst>
            <pc:docMk/>
            <pc:sldMk cId="49349837" sldId="258"/>
            <ac:graphicFrameMk id="4" creationId="{C91B9A20-4D12-2C6F-077B-DF0A270045BD}"/>
          </ac:graphicFrameMkLst>
        </pc:graphicFrameChg>
        <pc:picChg chg="add del mod ord">
          <ac:chgData name="Jatasya Raval" userId="41d0155e695bf7de" providerId="Windows Live" clId="Web-{EE08F312-C9F6-4B5D-8F0C-EB1A2DE6CB33}" dt="2022-04-04T12:12:10.515" v="28"/>
          <ac:picMkLst>
            <pc:docMk/>
            <pc:sldMk cId="49349837" sldId="258"/>
            <ac:picMk id="53" creationId="{6217BE23-9DEA-092B-8DC9-490415860119}"/>
          </ac:picMkLst>
        </pc:picChg>
      </pc:sldChg>
      <pc:sldMasterChg chg="del delSldLayout">
        <pc:chgData name="Jatasya Raval" userId="41d0155e695bf7de" providerId="Windows Live" clId="Web-{EE08F312-C9F6-4B5D-8F0C-EB1A2DE6CB33}" dt="2022-04-04T12:11:11.357" v="5"/>
        <pc:sldMasterMkLst>
          <pc:docMk/>
          <pc:sldMasterMk cId="2460954070" sldId="2147483660"/>
        </pc:sldMasterMkLst>
        <pc:sldLayoutChg chg="del">
          <pc:chgData name="Jatasya Raval" userId="41d0155e695bf7de" providerId="Windows Live" clId="Web-{EE08F312-C9F6-4B5D-8F0C-EB1A2DE6CB33}" dt="2022-04-04T12:11:11.357" v="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atasya Raval" userId="41d0155e695bf7de" providerId="Windows Live" clId="Web-{EE08F312-C9F6-4B5D-8F0C-EB1A2DE6CB33}" dt="2022-04-04T12:11:11.357" v="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atasya Raval" userId="41d0155e695bf7de" providerId="Windows Live" clId="Web-{EE08F312-C9F6-4B5D-8F0C-EB1A2DE6CB33}" dt="2022-04-04T12:11:11.357" v="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atasya Raval" userId="41d0155e695bf7de" providerId="Windows Live" clId="Web-{EE08F312-C9F6-4B5D-8F0C-EB1A2DE6CB33}" dt="2022-04-04T12:11:11.357" v="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atasya Raval" userId="41d0155e695bf7de" providerId="Windows Live" clId="Web-{EE08F312-C9F6-4B5D-8F0C-EB1A2DE6CB33}" dt="2022-04-04T12:11:11.357" v="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atasya Raval" userId="41d0155e695bf7de" providerId="Windows Live" clId="Web-{EE08F312-C9F6-4B5D-8F0C-EB1A2DE6CB33}" dt="2022-04-04T12:11:11.357" v="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atasya Raval" userId="41d0155e695bf7de" providerId="Windows Live" clId="Web-{EE08F312-C9F6-4B5D-8F0C-EB1A2DE6CB33}" dt="2022-04-04T12:11:11.357" v="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atasya Raval" userId="41d0155e695bf7de" providerId="Windows Live" clId="Web-{EE08F312-C9F6-4B5D-8F0C-EB1A2DE6CB33}" dt="2022-04-04T12:11:11.357" v="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atasya Raval" userId="41d0155e695bf7de" providerId="Windows Live" clId="Web-{EE08F312-C9F6-4B5D-8F0C-EB1A2DE6CB33}" dt="2022-04-04T12:11:11.357" v="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atasya Raval" userId="41d0155e695bf7de" providerId="Windows Live" clId="Web-{EE08F312-C9F6-4B5D-8F0C-EB1A2DE6CB33}" dt="2022-04-04T12:11:11.357" v="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atasya Raval" userId="41d0155e695bf7de" providerId="Windows Live" clId="Web-{EE08F312-C9F6-4B5D-8F0C-EB1A2DE6CB33}" dt="2022-04-04T12:11:11.357" v="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Jatasya Raval" userId="41d0155e695bf7de" providerId="Windows Live" clId="Web-{EE08F312-C9F6-4B5D-8F0C-EB1A2DE6CB33}" dt="2022-04-04T12:11:11.357" v="5"/>
        <pc:sldMasterMkLst>
          <pc:docMk/>
          <pc:sldMasterMk cId="882597872" sldId="2147483685"/>
        </pc:sldMasterMkLst>
        <pc:sldLayoutChg chg="add">
          <pc:chgData name="Jatasya Raval" userId="41d0155e695bf7de" providerId="Windows Live" clId="Web-{EE08F312-C9F6-4B5D-8F0C-EB1A2DE6CB33}" dt="2022-04-04T12:11:11.357" v="5"/>
          <pc:sldLayoutMkLst>
            <pc:docMk/>
            <pc:sldMasterMk cId="882597872" sldId="2147483685"/>
            <pc:sldLayoutMk cId="4028083964" sldId="2147483674"/>
          </pc:sldLayoutMkLst>
        </pc:sldLayoutChg>
        <pc:sldLayoutChg chg="add">
          <pc:chgData name="Jatasya Raval" userId="41d0155e695bf7de" providerId="Windows Live" clId="Web-{EE08F312-C9F6-4B5D-8F0C-EB1A2DE6CB33}" dt="2022-04-04T12:11:11.357" v="5"/>
          <pc:sldLayoutMkLst>
            <pc:docMk/>
            <pc:sldMasterMk cId="882597872" sldId="2147483685"/>
            <pc:sldLayoutMk cId="493104791" sldId="2147483675"/>
          </pc:sldLayoutMkLst>
        </pc:sldLayoutChg>
        <pc:sldLayoutChg chg="add">
          <pc:chgData name="Jatasya Raval" userId="41d0155e695bf7de" providerId="Windows Live" clId="Web-{EE08F312-C9F6-4B5D-8F0C-EB1A2DE6CB33}" dt="2022-04-04T12:11:11.357" v="5"/>
          <pc:sldLayoutMkLst>
            <pc:docMk/>
            <pc:sldMasterMk cId="882597872" sldId="2147483685"/>
            <pc:sldLayoutMk cId="3580477621" sldId="2147483676"/>
          </pc:sldLayoutMkLst>
        </pc:sldLayoutChg>
        <pc:sldLayoutChg chg="add">
          <pc:chgData name="Jatasya Raval" userId="41d0155e695bf7de" providerId="Windows Live" clId="Web-{EE08F312-C9F6-4B5D-8F0C-EB1A2DE6CB33}" dt="2022-04-04T12:11:11.357" v="5"/>
          <pc:sldLayoutMkLst>
            <pc:docMk/>
            <pc:sldMasterMk cId="882597872" sldId="2147483685"/>
            <pc:sldLayoutMk cId="2738956540" sldId="2147483677"/>
          </pc:sldLayoutMkLst>
        </pc:sldLayoutChg>
        <pc:sldLayoutChg chg="add">
          <pc:chgData name="Jatasya Raval" userId="41d0155e695bf7de" providerId="Windows Live" clId="Web-{EE08F312-C9F6-4B5D-8F0C-EB1A2DE6CB33}" dt="2022-04-04T12:11:11.357" v="5"/>
          <pc:sldLayoutMkLst>
            <pc:docMk/>
            <pc:sldMasterMk cId="882597872" sldId="2147483685"/>
            <pc:sldLayoutMk cId="543429322" sldId="2147483678"/>
          </pc:sldLayoutMkLst>
        </pc:sldLayoutChg>
        <pc:sldLayoutChg chg="add">
          <pc:chgData name="Jatasya Raval" userId="41d0155e695bf7de" providerId="Windows Live" clId="Web-{EE08F312-C9F6-4B5D-8F0C-EB1A2DE6CB33}" dt="2022-04-04T12:11:11.357" v="5"/>
          <pc:sldLayoutMkLst>
            <pc:docMk/>
            <pc:sldMasterMk cId="882597872" sldId="2147483685"/>
            <pc:sldLayoutMk cId="1438260850" sldId="2147483679"/>
          </pc:sldLayoutMkLst>
        </pc:sldLayoutChg>
        <pc:sldLayoutChg chg="add">
          <pc:chgData name="Jatasya Raval" userId="41d0155e695bf7de" providerId="Windows Live" clId="Web-{EE08F312-C9F6-4B5D-8F0C-EB1A2DE6CB33}" dt="2022-04-04T12:11:11.357" v="5"/>
          <pc:sldLayoutMkLst>
            <pc:docMk/>
            <pc:sldMasterMk cId="882597872" sldId="2147483685"/>
            <pc:sldLayoutMk cId="1721022788" sldId="2147483680"/>
          </pc:sldLayoutMkLst>
        </pc:sldLayoutChg>
        <pc:sldLayoutChg chg="add">
          <pc:chgData name="Jatasya Raval" userId="41d0155e695bf7de" providerId="Windows Live" clId="Web-{EE08F312-C9F6-4B5D-8F0C-EB1A2DE6CB33}" dt="2022-04-04T12:11:11.357" v="5"/>
          <pc:sldLayoutMkLst>
            <pc:docMk/>
            <pc:sldMasterMk cId="882597872" sldId="2147483685"/>
            <pc:sldLayoutMk cId="2735706638" sldId="2147483681"/>
          </pc:sldLayoutMkLst>
        </pc:sldLayoutChg>
        <pc:sldLayoutChg chg="add">
          <pc:chgData name="Jatasya Raval" userId="41d0155e695bf7de" providerId="Windows Live" clId="Web-{EE08F312-C9F6-4B5D-8F0C-EB1A2DE6CB33}" dt="2022-04-04T12:11:11.357" v="5"/>
          <pc:sldLayoutMkLst>
            <pc:docMk/>
            <pc:sldMasterMk cId="882597872" sldId="2147483685"/>
            <pc:sldLayoutMk cId="4002698098" sldId="2147483682"/>
          </pc:sldLayoutMkLst>
        </pc:sldLayoutChg>
        <pc:sldLayoutChg chg="add">
          <pc:chgData name="Jatasya Raval" userId="41d0155e695bf7de" providerId="Windows Live" clId="Web-{EE08F312-C9F6-4B5D-8F0C-EB1A2DE6CB33}" dt="2022-04-04T12:11:11.357" v="5"/>
          <pc:sldLayoutMkLst>
            <pc:docMk/>
            <pc:sldMasterMk cId="882597872" sldId="2147483685"/>
            <pc:sldLayoutMk cId="2938670860" sldId="2147483683"/>
          </pc:sldLayoutMkLst>
        </pc:sldLayoutChg>
        <pc:sldLayoutChg chg="add">
          <pc:chgData name="Jatasya Raval" userId="41d0155e695bf7de" providerId="Windows Live" clId="Web-{EE08F312-C9F6-4B5D-8F0C-EB1A2DE6CB33}" dt="2022-04-04T12:11:11.357" v="5"/>
          <pc:sldLayoutMkLst>
            <pc:docMk/>
            <pc:sldMasterMk cId="882597872" sldId="2147483685"/>
            <pc:sldLayoutMk cId="2569867546" sldId="214748368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2C6C27-514A-4A68-88F0-2449E24704F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51F9E0-4801-4508-BF2C-53A4BA0E9502}">
      <dgm:prSet/>
      <dgm:spPr/>
      <dgm:t>
        <a:bodyPr/>
        <a:lstStyle/>
        <a:p>
          <a:pPr algn="l" rtl="0"/>
          <a:r>
            <a:rPr lang="en-US" dirty="0"/>
            <a:t>A capacitor stores energy in the form of an electrostatic field between its plates.</a:t>
          </a:r>
          <a:r>
            <a:rPr lang="en-US" dirty="0">
              <a:latin typeface="Microsoft GothicNeo"/>
            </a:rPr>
            <a:t> </a:t>
          </a:r>
          <a:endParaRPr lang="en-US" dirty="0"/>
        </a:p>
      </dgm:t>
    </dgm:pt>
    <dgm:pt modelId="{3BAA0070-3978-42C4-8BBB-57E2945B8423}" type="parTrans" cxnId="{802427A1-F300-4257-B2AA-F94BCE56DCCC}">
      <dgm:prSet/>
      <dgm:spPr/>
      <dgm:t>
        <a:bodyPr/>
        <a:lstStyle/>
        <a:p>
          <a:endParaRPr lang="en-US"/>
        </a:p>
      </dgm:t>
    </dgm:pt>
    <dgm:pt modelId="{FB245CC4-BF95-4217-BAB8-F6675301F105}" type="sibTrans" cxnId="{802427A1-F300-4257-B2AA-F94BCE56DCCC}">
      <dgm:prSet/>
      <dgm:spPr/>
      <dgm:t>
        <a:bodyPr/>
        <a:lstStyle/>
        <a:p>
          <a:endParaRPr lang="en-US"/>
        </a:p>
      </dgm:t>
    </dgm:pt>
    <dgm:pt modelId="{318E7103-AA41-4F74-9FB0-F9EA0615E309}">
      <dgm:prSet/>
      <dgm:spPr/>
      <dgm:t>
        <a:bodyPr/>
        <a:lstStyle/>
        <a:p>
          <a:pPr algn="l" rtl="0"/>
          <a:r>
            <a:rPr lang="en-US" dirty="0"/>
            <a:t>Originally known as a condenser.</a:t>
          </a:r>
          <a:r>
            <a:rPr lang="en-US" dirty="0">
              <a:latin typeface="Microsoft GothicNeo"/>
            </a:rPr>
            <a:t> </a:t>
          </a:r>
          <a:endParaRPr lang="en-US" dirty="0"/>
        </a:p>
      </dgm:t>
    </dgm:pt>
    <dgm:pt modelId="{F0874062-294F-42FF-AA39-68F89762CD69}" type="parTrans" cxnId="{57D836A3-78A5-4E1E-A544-DBE924560CCF}">
      <dgm:prSet/>
      <dgm:spPr/>
      <dgm:t>
        <a:bodyPr/>
        <a:lstStyle/>
        <a:p>
          <a:endParaRPr lang="en-US"/>
        </a:p>
      </dgm:t>
    </dgm:pt>
    <dgm:pt modelId="{062F08FF-B218-43F9-9653-7D95A75E9B7E}" type="sibTrans" cxnId="{57D836A3-78A5-4E1E-A544-DBE924560CCF}">
      <dgm:prSet/>
      <dgm:spPr/>
      <dgm:t>
        <a:bodyPr/>
        <a:lstStyle/>
        <a:p>
          <a:endParaRPr lang="en-US"/>
        </a:p>
      </dgm:t>
    </dgm:pt>
    <dgm:pt modelId="{92779C4B-D323-4B5E-849F-B2B158B2802B}">
      <dgm:prSet/>
      <dgm:spPr/>
      <dgm:t>
        <a:bodyPr/>
        <a:lstStyle/>
        <a:p>
          <a:pPr algn="l" rtl="0"/>
          <a:r>
            <a:rPr lang="en-US" dirty="0"/>
            <a:t>The capacitor is also known as a cap and filter.</a:t>
          </a:r>
          <a:r>
            <a:rPr lang="en-US" dirty="0">
              <a:latin typeface="Microsoft GothicNeo"/>
            </a:rPr>
            <a:t> </a:t>
          </a:r>
          <a:endParaRPr lang="en-US" dirty="0"/>
        </a:p>
      </dgm:t>
    </dgm:pt>
    <dgm:pt modelId="{2D509BEA-36E8-4C2F-BFE5-C2CFC3E85BEC}" type="parTrans" cxnId="{C0224D55-E49D-42DC-86CE-59254D99B293}">
      <dgm:prSet/>
      <dgm:spPr/>
      <dgm:t>
        <a:bodyPr/>
        <a:lstStyle/>
        <a:p>
          <a:endParaRPr lang="en-US"/>
        </a:p>
      </dgm:t>
    </dgm:pt>
    <dgm:pt modelId="{D785AAAF-D101-4F79-9191-485A13C668DF}" type="sibTrans" cxnId="{C0224D55-E49D-42DC-86CE-59254D99B293}">
      <dgm:prSet/>
      <dgm:spPr/>
      <dgm:t>
        <a:bodyPr/>
        <a:lstStyle/>
        <a:p>
          <a:endParaRPr lang="en-US"/>
        </a:p>
      </dgm:t>
    </dgm:pt>
    <dgm:pt modelId="{4FFF273F-3D34-4C86-91EF-74D7994D570F}">
      <dgm:prSet/>
      <dgm:spPr/>
      <dgm:t>
        <a:bodyPr/>
        <a:lstStyle/>
        <a:p>
          <a:pPr algn="l" rtl="0"/>
          <a:r>
            <a:rPr lang="en-US" dirty="0"/>
            <a:t>It is sometimes used to avoid fluctuations.</a:t>
          </a:r>
          <a:r>
            <a:rPr lang="en-US" dirty="0">
              <a:latin typeface="Microsoft GothicNeo"/>
            </a:rPr>
            <a:t> </a:t>
          </a:r>
          <a:endParaRPr lang="en-US" dirty="0"/>
        </a:p>
      </dgm:t>
    </dgm:pt>
    <dgm:pt modelId="{62C2531C-89FB-4E07-BDC9-6306722BB70C}" type="parTrans" cxnId="{22DADB0A-8435-49F1-BDD5-D9196518814D}">
      <dgm:prSet/>
      <dgm:spPr/>
      <dgm:t>
        <a:bodyPr/>
        <a:lstStyle/>
        <a:p>
          <a:endParaRPr lang="en-US"/>
        </a:p>
      </dgm:t>
    </dgm:pt>
    <dgm:pt modelId="{A868E38D-AEF4-4E2B-8E7B-C8A254A8E986}" type="sibTrans" cxnId="{22DADB0A-8435-49F1-BDD5-D9196518814D}">
      <dgm:prSet/>
      <dgm:spPr/>
      <dgm:t>
        <a:bodyPr/>
        <a:lstStyle/>
        <a:p>
          <a:endParaRPr lang="en-US"/>
        </a:p>
      </dgm:t>
    </dgm:pt>
    <dgm:pt modelId="{FF5D7B77-7EAB-4595-888F-602676B8950D}" type="pres">
      <dgm:prSet presAssocID="{EF2C6C27-514A-4A68-88F0-2449E24704F0}" presName="linear" presStyleCnt="0">
        <dgm:presLayoutVars>
          <dgm:animLvl val="lvl"/>
          <dgm:resizeHandles val="exact"/>
        </dgm:presLayoutVars>
      </dgm:prSet>
      <dgm:spPr/>
    </dgm:pt>
    <dgm:pt modelId="{4A8786ED-AF81-47AF-B642-31F60140436A}" type="pres">
      <dgm:prSet presAssocID="{C951F9E0-4801-4508-BF2C-53A4BA0E950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7A9F7DE-6925-426F-BD49-30BFBF579505}" type="pres">
      <dgm:prSet presAssocID="{FB245CC4-BF95-4217-BAB8-F6675301F105}" presName="spacer" presStyleCnt="0"/>
      <dgm:spPr/>
    </dgm:pt>
    <dgm:pt modelId="{FDAEE01D-8C17-4B88-9CA7-9504511BF972}" type="pres">
      <dgm:prSet presAssocID="{318E7103-AA41-4F74-9FB0-F9EA0615E30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548118-B7F8-40ED-A0AF-FB5BBAF0AE46}" type="pres">
      <dgm:prSet presAssocID="{062F08FF-B218-43F9-9653-7D95A75E9B7E}" presName="spacer" presStyleCnt="0"/>
      <dgm:spPr/>
    </dgm:pt>
    <dgm:pt modelId="{A6788884-C291-4B0A-9DC4-2F1E7FCCAD92}" type="pres">
      <dgm:prSet presAssocID="{92779C4B-D323-4B5E-849F-B2B158B280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DA333C4-E9E0-4BFD-93AE-85F7D653B0F8}" type="pres">
      <dgm:prSet presAssocID="{D785AAAF-D101-4F79-9191-485A13C668DF}" presName="spacer" presStyleCnt="0"/>
      <dgm:spPr/>
    </dgm:pt>
    <dgm:pt modelId="{524190AE-215E-4841-B958-2486659301A6}" type="pres">
      <dgm:prSet presAssocID="{4FFF273F-3D34-4C86-91EF-74D7994D570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2DADB0A-8435-49F1-BDD5-D9196518814D}" srcId="{EF2C6C27-514A-4A68-88F0-2449E24704F0}" destId="{4FFF273F-3D34-4C86-91EF-74D7994D570F}" srcOrd="3" destOrd="0" parTransId="{62C2531C-89FB-4E07-BDC9-6306722BB70C}" sibTransId="{A868E38D-AEF4-4E2B-8E7B-C8A254A8E986}"/>
    <dgm:cxn modelId="{793EFC23-A4F1-49C4-9E46-B7D243B18109}" type="presOf" srcId="{EF2C6C27-514A-4A68-88F0-2449E24704F0}" destId="{FF5D7B77-7EAB-4595-888F-602676B8950D}" srcOrd="0" destOrd="0" presId="urn:microsoft.com/office/officeart/2005/8/layout/vList2"/>
    <dgm:cxn modelId="{F806416A-7776-4710-8F1F-A0499F1A9722}" type="presOf" srcId="{318E7103-AA41-4F74-9FB0-F9EA0615E309}" destId="{FDAEE01D-8C17-4B88-9CA7-9504511BF972}" srcOrd="0" destOrd="0" presId="urn:microsoft.com/office/officeart/2005/8/layout/vList2"/>
    <dgm:cxn modelId="{5A6D784D-C706-4C32-A872-E9145E057DEA}" type="presOf" srcId="{4FFF273F-3D34-4C86-91EF-74D7994D570F}" destId="{524190AE-215E-4841-B958-2486659301A6}" srcOrd="0" destOrd="0" presId="urn:microsoft.com/office/officeart/2005/8/layout/vList2"/>
    <dgm:cxn modelId="{C0224D55-E49D-42DC-86CE-59254D99B293}" srcId="{EF2C6C27-514A-4A68-88F0-2449E24704F0}" destId="{92779C4B-D323-4B5E-849F-B2B158B2802B}" srcOrd="2" destOrd="0" parTransId="{2D509BEA-36E8-4C2F-BFE5-C2CFC3E85BEC}" sibTransId="{D785AAAF-D101-4F79-9191-485A13C668DF}"/>
    <dgm:cxn modelId="{DC397D7C-6DD9-4C3C-BFED-B345C7B39897}" type="presOf" srcId="{C951F9E0-4801-4508-BF2C-53A4BA0E9502}" destId="{4A8786ED-AF81-47AF-B642-31F60140436A}" srcOrd="0" destOrd="0" presId="urn:microsoft.com/office/officeart/2005/8/layout/vList2"/>
    <dgm:cxn modelId="{802427A1-F300-4257-B2AA-F94BCE56DCCC}" srcId="{EF2C6C27-514A-4A68-88F0-2449E24704F0}" destId="{C951F9E0-4801-4508-BF2C-53A4BA0E9502}" srcOrd="0" destOrd="0" parTransId="{3BAA0070-3978-42C4-8BBB-57E2945B8423}" sibTransId="{FB245CC4-BF95-4217-BAB8-F6675301F105}"/>
    <dgm:cxn modelId="{57D836A3-78A5-4E1E-A544-DBE924560CCF}" srcId="{EF2C6C27-514A-4A68-88F0-2449E24704F0}" destId="{318E7103-AA41-4F74-9FB0-F9EA0615E309}" srcOrd="1" destOrd="0" parTransId="{F0874062-294F-42FF-AA39-68F89762CD69}" sibTransId="{062F08FF-B218-43F9-9653-7D95A75E9B7E}"/>
    <dgm:cxn modelId="{87BF2EFF-C44F-4972-AD9A-21B35B49C442}" type="presOf" srcId="{92779C4B-D323-4B5E-849F-B2B158B2802B}" destId="{A6788884-C291-4B0A-9DC4-2F1E7FCCAD92}" srcOrd="0" destOrd="0" presId="urn:microsoft.com/office/officeart/2005/8/layout/vList2"/>
    <dgm:cxn modelId="{75662448-ACF6-4D54-806A-78C641723C18}" type="presParOf" srcId="{FF5D7B77-7EAB-4595-888F-602676B8950D}" destId="{4A8786ED-AF81-47AF-B642-31F60140436A}" srcOrd="0" destOrd="0" presId="urn:microsoft.com/office/officeart/2005/8/layout/vList2"/>
    <dgm:cxn modelId="{C95AFB18-C028-415A-92F0-2C6DA93D8796}" type="presParOf" srcId="{FF5D7B77-7EAB-4595-888F-602676B8950D}" destId="{77A9F7DE-6925-426F-BD49-30BFBF579505}" srcOrd="1" destOrd="0" presId="urn:microsoft.com/office/officeart/2005/8/layout/vList2"/>
    <dgm:cxn modelId="{5FF77767-103C-48F5-81ED-EA253C6C805C}" type="presParOf" srcId="{FF5D7B77-7EAB-4595-888F-602676B8950D}" destId="{FDAEE01D-8C17-4B88-9CA7-9504511BF972}" srcOrd="2" destOrd="0" presId="urn:microsoft.com/office/officeart/2005/8/layout/vList2"/>
    <dgm:cxn modelId="{750434A2-3CA7-415B-AFE0-B2A256978309}" type="presParOf" srcId="{FF5D7B77-7EAB-4595-888F-602676B8950D}" destId="{75548118-B7F8-40ED-A0AF-FB5BBAF0AE46}" srcOrd="3" destOrd="0" presId="urn:microsoft.com/office/officeart/2005/8/layout/vList2"/>
    <dgm:cxn modelId="{E587FE6F-A950-4A3D-A5C7-607323840F14}" type="presParOf" srcId="{FF5D7B77-7EAB-4595-888F-602676B8950D}" destId="{A6788884-C291-4B0A-9DC4-2F1E7FCCAD92}" srcOrd="4" destOrd="0" presId="urn:microsoft.com/office/officeart/2005/8/layout/vList2"/>
    <dgm:cxn modelId="{128916CA-89F6-4029-8C57-63F4FABD36FE}" type="presParOf" srcId="{FF5D7B77-7EAB-4595-888F-602676B8950D}" destId="{2DA333C4-E9E0-4BFD-93AE-85F7D653B0F8}" srcOrd="5" destOrd="0" presId="urn:microsoft.com/office/officeart/2005/8/layout/vList2"/>
    <dgm:cxn modelId="{BA41E90C-C4AA-4D9F-8E48-A6BA4A4E9EAE}" type="presParOf" srcId="{FF5D7B77-7EAB-4595-888F-602676B8950D}" destId="{524190AE-215E-4841-B958-2486659301A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A4C90A-B89A-484D-B2B9-B0787ED739FA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ECC979B-37B6-4CDC-9FCD-F133F8514B98}">
      <dgm:prSet phldrT="[Text]" phldr="0"/>
      <dgm:spPr/>
      <dgm:t>
        <a:bodyPr/>
        <a:lstStyle/>
        <a:p>
          <a:r>
            <a:rPr lang="en-US" dirty="0"/>
            <a:t>Electrostatic (non-Polarized)</a:t>
          </a:r>
        </a:p>
      </dgm:t>
    </dgm:pt>
    <dgm:pt modelId="{66939CFB-B053-45D6-975A-D993657424A8}" type="parTrans" cxnId="{0195F2BE-F420-4BF0-8299-D6211474C910}">
      <dgm:prSet/>
      <dgm:spPr/>
      <dgm:t>
        <a:bodyPr/>
        <a:lstStyle/>
        <a:p>
          <a:endParaRPr lang="en-US"/>
        </a:p>
      </dgm:t>
    </dgm:pt>
    <dgm:pt modelId="{366CC5FA-DE86-49BA-B92D-277602C1AB98}" type="sibTrans" cxnId="{0195F2BE-F420-4BF0-8299-D6211474C910}">
      <dgm:prSet/>
      <dgm:spPr/>
      <dgm:t>
        <a:bodyPr/>
        <a:lstStyle/>
        <a:p>
          <a:endParaRPr lang="en-US"/>
        </a:p>
      </dgm:t>
    </dgm:pt>
    <dgm:pt modelId="{A09A5288-9C81-4936-BD22-044A7F1B1472}">
      <dgm:prSet phldr="0"/>
      <dgm:spPr/>
      <dgm:t>
        <a:bodyPr/>
        <a:lstStyle/>
        <a:p>
          <a:pPr rtl="0"/>
          <a:r>
            <a:rPr lang="en-US" dirty="0"/>
            <a:t>Capacitance is the task done by the capacitor.</a:t>
          </a:r>
        </a:p>
      </dgm:t>
    </dgm:pt>
    <dgm:pt modelId="{3AB0097E-44D9-48B6-92A8-0CC8EF6538B8}" type="parTrans" cxnId="{EE3B756F-BFDA-4021-A546-92535D1BC2F3}">
      <dgm:prSet/>
      <dgm:spPr/>
    </dgm:pt>
    <dgm:pt modelId="{FCABBE34-7A8A-4E0C-9286-242CE2D5B4CD}" type="sibTrans" cxnId="{EE3B756F-BFDA-4021-A546-92535D1BC2F3}">
      <dgm:prSet/>
      <dgm:spPr/>
    </dgm:pt>
    <dgm:pt modelId="{36C46832-41F6-45C1-89F3-A190FF8DBDC9}">
      <dgm:prSet phldr="0"/>
      <dgm:spPr/>
      <dgm:t>
        <a:bodyPr/>
        <a:lstStyle/>
        <a:p>
          <a:r>
            <a:rPr lang="en-US" dirty="0"/>
            <a:t>Unit of capacitance is </a:t>
          </a:r>
          <a:r>
            <a:rPr lang="en-US" b="1" dirty="0">
              <a:solidFill>
                <a:schemeClr val="tx1"/>
              </a:solidFill>
            </a:rPr>
            <a:t>FARAD</a:t>
          </a:r>
          <a:r>
            <a:rPr lang="en-US" b="1" dirty="0"/>
            <a:t>.</a:t>
          </a:r>
          <a:endParaRPr lang="en-US" dirty="0"/>
        </a:p>
      </dgm:t>
    </dgm:pt>
    <dgm:pt modelId="{2F3FFE15-EF9E-45DF-9684-464C563BE833}" type="parTrans" cxnId="{F45A309C-32E6-467A-8940-FC60304CB9E3}">
      <dgm:prSet/>
      <dgm:spPr/>
    </dgm:pt>
    <dgm:pt modelId="{954CC491-7418-42A1-BC12-54581A037D23}" type="sibTrans" cxnId="{F45A309C-32E6-467A-8940-FC60304CB9E3}">
      <dgm:prSet/>
      <dgm:spPr/>
    </dgm:pt>
    <dgm:pt modelId="{B20F2047-C630-4136-AA6B-FC9F8A339DF0}">
      <dgm:prSet phldr="0"/>
      <dgm:spPr/>
      <dgm:t>
        <a:bodyPr/>
        <a:lstStyle/>
        <a:p>
          <a:pPr rtl="0"/>
          <a:r>
            <a:rPr lang="en-US" dirty="0">
              <a:latin typeface="Microsoft GothicNeo"/>
            </a:rPr>
            <a:t>The Symbol</a:t>
          </a:r>
          <a:r>
            <a:rPr lang="en-US" dirty="0"/>
            <a:t> of capacitance is </a:t>
          </a:r>
          <a:r>
            <a:rPr lang="en-US" b="1" dirty="0">
              <a:solidFill>
                <a:schemeClr val="tx1"/>
              </a:solidFill>
            </a:rPr>
            <a:t>F</a:t>
          </a:r>
          <a:r>
            <a:rPr lang="en-US" b="1" dirty="0"/>
            <a:t>.</a:t>
          </a:r>
          <a:endParaRPr lang="en-US" dirty="0"/>
        </a:p>
      </dgm:t>
    </dgm:pt>
    <dgm:pt modelId="{7E4A0D24-2ABC-4846-90AB-71E676F7A930}" type="parTrans" cxnId="{96686A49-0616-4227-AA60-26C6EC214052}">
      <dgm:prSet/>
      <dgm:spPr/>
    </dgm:pt>
    <dgm:pt modelId="{61EB4B35-68C1-4B87-B98D-E6DD5F272CD0}" type="sibTrans" cxnId="{96686A49-0616-4227-AA60-26C6EC214052}">
      <dgm:prSet/>
      <dgm:spPr/>
    </dgm:pt>
    <dgm:pt modelId="{2F7F9835-2BFB-4B37-8E1F-20392EF5D4D2}">
      <dgm:prSet phldr="0"/>
      <dgm:spPr/>
      <dgm:t>
        <a:bodyPr/>
        <a:lstStyle/>
        <a:p>
          <a:r>
            <a:rPr lang="en-US" dirty="0"/>
            <a:t>2 types of Capacitor</a:t>
          </a:r>
        </a:p>
      </dgm:t>
    </dgm:pt>
    <dgm:pt modelId="{82BCC9D3-F7E5-405D-9D24-BBACFFE05A7A}" type="parTrans" cxnId="{62BFBBAF-0C71-49CC-BFAB-C14E37C335D7}">
      <dgm:prSet/>
      <dgm:spPr/>
    </dgm:pt>
    <dgm:pt modelId="{D2AC4722-2A03-46CC-890D-3E97BBE23B72}" type="sibTrans" cxnId="{62BFBBAF-0C71-49CC-BFAB-C14E37C335D7}">
      <dgm:prSet/>
      <dgm:spPr/>
    </dgm:pt>
    <dgm:pt modelId="{30AF465A-0C55-485E-8C05-38D592B74E89}">
      <dgm:prSet phldr="0"/>
      <dgm:spPr/>
      <dgm:t>
        <a:bodyPr/>
        <a:lstStyle/>
        <a:p>
          <a:r>
            <a:rPr lang="en-US" dirty="0"/>
            <a:t>Electrolytic (Polarized)</a:t>
          </a:r>
        </a:p>
      </dgm:t>
    </dgm:pt>
    <dgm:pt modelId="{445E814A-B1AE-4628-955D-7CA051FFF5D1}" type="parTrans" cxnId="{86E74760-F0D4-46FE-B31F-C1490104A2F2}">
      <dgm:prSet/>
      <dgm:spPr/>
    </dgm:pt>
    <dgm:pt modelId="{27577AC4-E6A9-4506-8340-D8642DB2361C}" type="sibTrans" cxnId="{86E74760-F0D4-46FE-B31F-C1490104A2F2}">
      <dgm:prSet/>
      <dgm:spPr/>
    </dgm:pt>
    <dgm:pt modelId="{3B475336-B3D1-40BA-88C3-7B2A1C76473E}" type="pres">
      <dgm:prSet presAssocID="{E1A4C90A-B89A-484D-B2B9-B0787ED739FA}" presName="Name0" presStyleCnt="0">
        <dgm:presLayoutVars>
          <dgm:dir/>
          <dgm:animLvl val="lvl"/>
          <dgm:resizeHandles val="exact"/>
        </dgm:presLayoutVars>
      </dgm:prSet>
      <dgm:spPr/>
    </dgm:pt>
    <dgm:pt modelId="{17575E85-43E8-4C82-B6D9-BDDFCC719BA5}" type="pres">
      <dgm:prSet presAssocID="{A09A5288-9C81-4936-BD22-044A7F1B1472}" presName="linNode" presStyleCnt="0"/>
      <dgm:spPr/>
    </dgm:pt>
    <dgm:pt modelId="{CA614098-7B67-4F5B-AAF1-626B50822E0D}" type="pres">
      <dgm:prSet presAssocID="{A09A5288-9C81-4936-BD22-044A7F1B1472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8D68F34-218F-4120-B65B-F0D782EDFE01}" type="pres">
      <dgm:prSet presAssocID="{FCABBE34-7A8A-4E0C-9286-242CE2D5B4CD}" presName="sp" presStyleCnt="0"/>
      <dgm:spPr/>
    </dgm:pt>
    <dgm:pt modelId="{10596824-C4F9-4CD6-9D8D-2E6AED3A7E89}" type="pres">
      <dgm:prSet presAssocID="{36C46832-41F6-45C1-89F3-A190FF8DBDC9}" presName="linNode" presStyleCnt="0"/>
      <dgm:spPr/>
    </dgm:pt>
    <dgm:pt modelId="{10529DBF-8D34-4A7A-8D44-CF1199D338C8}" type="pres">
      <dgm:prSet presAssocID="{36C46832-41F6-45C1-89F3-A190FF8DBDC9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889B7654-9ADE-4D73-9929-A8CAAD5A95EA}" type="pres">
      <dgm:prSet presAssocID="{954CC491-7418-42A1-BC12-54581A037D23}" presName="sp" presStyleCnt="0"/>
      <dgm:spPr/>
    </dgm:pt>
    <dgm:pt modelId="{442DAD1C-E567-4F79-A674-0671F6779220}" type="pres">
      <dgm:prSet presAssocID="{B20F2047-C630-4136-AA6B-FC9F8A339DF0}" presName="linNode" presStyleCnt="0"/>
      <dgm:spPr/>
    </dgm:pt>
    <dgm:pt modelId="{8ECD7656-768E-4C34-ADE8-E768629A151F}" type="pres">
      <dgm:prSet presAssocID="{B20F2047-C630-4136-AA6B-FC9F8A339DF0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2DF9FE1E-2285-4CCF-AA49-D53F7A6180E2}" type="pres">
      <dgm:prSet presAssocID="{61EB4B35-68C1-4B87-B98D-E6DD5F272CD0}" presName="sp" presStyleCnt="0"/>
      <dgm:spPr/>
    </dgm:pt>
    <dgm:pt modelId="{72FE6B4C-AF6D-447F-9C6D-A4B1F602A72F}" type="pres">
      <dgm:prSet presAssocID="{2F7F9835-2BFB-4B37-8E1F-20392EF5D4D2}" presName="linNode" presStyleCnt="0"/>
      <dgm:spPr/>
    </dgm:pt>
    <dgm:pt modelId="{0C85C0FE-D4AD-438B-95FB-B36EDFEE0DF1}" type="pres">
      <dgm:prSet presAssocID="{2F7F9835-2BFB-4B37-8E1F-20392EF5D4D2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E41F43EE-4BB7-4512-BBD1-F26649099257}" type="pres">
      <dgm:prSet presAssocID="{D2AC4722-2A03-46CC-890D-3E97BBE23B72}" presName="sp" presStyleCnt="0"/>
      <dgm:spPr/>
    </dgm:pt>
    <dgm:pt modelId="{9C9BFCCA-D7E8-41CA-942B-C5226772BBFD}" type="pres">
      <dgm:prSet presAssocID="{30AF465A-0C55-485E-8C05-38D592B74E89}" presName="linNode" presStyleCnt="0"/>
      <dgm:spPr/>
    </dgm:pt>
    <dgm:pt modelId="{A385BEAD-4E18-4B5E-8410-AE48AD8F6CDB}" type="pres">
      <dgm:prSet presAssocID="{30AF465A-0C55-485E-8C05-38D592B74E89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988455FC-FC2B-405F-8E78-1F16DD625A4F}" type="pres">
      <dgm:prSet presAssocID="{27577AC4-E6A9-4506-8340-D8642DB2361C}" presName="sp" presStyleCnt="0"/>
      <dgm:spPr/>
    </dgm:pt>
    <dgm:pt modelId="{BC5337FC-1929-45CE-8259-22EE59496E4F}" type="pres">
      <dgm:prSet presAssocID="{8ECC979B-37B6-4CDC-9FCD-F133F8514B98}" presName="linNode" presStyleCnt="0"/>
      <dgm:spPr/>
    </dgm:pt>
    <dgm:pt modelId="{ACB35AFA-7AEA-433D-A7B0-78807B7E54BE}" type="pres">
      <dgm:prSet presAssocID="{8ECC979B-37B6-4CDC-9FCD-F133F8514B98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60903E02-F8A1-4B54-A33C-6301C0E30BBA}" type="presOf" srcId="{E1A4C90A-B89A-484D-B2B9-B0787ED739FA}" destId="{3B475336-B3D1-40BA-88C3-7B2A1C76473E}" srcOrd="0" destOrd="0" presId="urn:microsoft.com/office/officeart/2005/8/layout/vList5"/>
    <dgm:cxn modelId="{90644819-0D77-4491-B646-DA066B3D7557}" type="presOf" srcId="{A09A5288-9C81-4936-BD22-044A7F1B1472}" destId="{CA614098-7B67-4F5B-AAF1-626B50822E0D}" srcOrd="0" destOrd="0" presId="urn:microsoft.com/office/officeart/2005/8/layout/vList5"/>
    <dgm:cxn modelId="{3CC9A23B-C6F5-4AD6-A063-E5AC9C50528F}" type="presOf" srcId="{2F7F9835-2BFB-4B37-8E1F-20392EF5D4D2}" destId="{0C85C0FE-D4AD-438B-95FB-B36EDFEE0DF1}" srcOrd="0" destOrd="0" presId="urn:microsoft.com/office/officeart/2005/8/layout/vList5"/>
    <dgm:cxn modelId="{86E74760-F0D4-46FE-B31F-C1490104A2F2}" srcId="{E1A4C90A-B89A-484D-B2B9-B0787ED739FA}" destId="{30AF465A-0C55-485E-8C05-38D592B74E89}" srcOrd="4" destOrd="0" parTransId="{445E814A-B1AE-4628-955D-7CA051FFF5D1}" sibTransId="{27577AC4-E6A9-4506-8340-D8642DB2361C}"/>
    <dgm:cxn modelId="{96686A49-0616-4227-AA60-26C6EC214052}" srcId="{E1A4C90A-B89A-484D-B2B9-B0787ED739FA}" destId="{B20F2047-C630-4136-AA6B-FC9F8A339DF0}" srcOrd="2" destOrd="0" parTransId="{7E4A0D24-2ABC-4846-90AB-71E676F7A930}" sibTransId="{61EB4B35-68C1-4B87-B98D-E6DD5F272CD0}"/>
    <dgm:cxn modelId="{D4D8366F-380A-4406-8E99-328360E324A9}" type="presOf" srcId="{8ECC979B-37B6-4CDC-9FCD-F133F8514B98}" destId="{ACB35AFA-7AEA-433D-A7B0-78807B7E54BE}" srcOrd="0" destOrd="0" presId="urn:microsoft.com/office/officeart/2005/8/layout/vList5"/>
    <dgm:cxn modelId="{EE3B756F-BFDA-4021-A546-92535D1BC2F3}" srcId="{E1A4C90A-B89A-484D-B2B9-B0787ED739FA}" destId="{A09A5288-9C81-4936-BD22-044A7F1B1472}" srcOrd="0" destOrd="0" parTransId="{3AB0097E-44D9-48B6-92A8-0CC8EF6538B8}" sibTransId="{FCABBE34-7A8A-4E0C-9286-242CE2D5B4CD}"/>
    <dgm:cxn modelId="{B5880E81-761A-4066-A46F-E7C43CDC472C}" type="presOf" srcId="{B20F2047-C630-4136-AA6B-FC9F8A339DF0}" destId="{8ECD7656-768E-4C34-ADE8-E768629A151F}" srcOrd="0" destOrd="0" presId="urn:microsoft.com/office/officeart/2005/8/layout/vList5"/>
    <dgm:cxn modelId="{F45A309C-32E6-467A-8940-FC60304CB9E3}" srcId="{E1A4C90A-B89A-484D-B2B9-B0787ED739FA}" destId="{36C46832-41F6-45C1-89F3-A190FF8DBDC9}" srcOrd="1" destOrd="0" parTransId="{2F3FFE15-EF9E-45DF-9684-464C563BE833}" sibTransId="{954CC491-7418-42A1-BC12-54581A037D23}"/>
    <dgm:cxn modelId="{62BFBBAF-0C71-49CC-BFAB-C14E37C335D7}" srcId="{E1A4C90A-B89A-484D-B2B9-B0787ED739FA}" destId="{2F7F9835-2BFB-4B37-8E1F-20392EF5D4D2}" srcOrd="3" destOrd="0" parTransId="{82BCC9D3-F7E5-405D-9D24-BBACFFE05A7A}" sibTransId="{D2AC4722-2A03-46CC-890D-3E97BBE23B72}"/>
    <dgm:cxn modelId="{0195F2BE-F420-4BF0-8299-D6211474C910}" srcId="{E1A4C90A-B89A-484D-B2B9-B0787ED739FA}" destId="{8ECC979B-37B6-4CDC-9FCD-F133F8514B98}" srcOrd="5" destOrd="0" parTransId="{66939CFB-B053-45D6-975A-D993657424A8}" sibTransId="{366CC5FA-DE86-49BA-B92D-277602C1AB98}"/>
    <dgm:cxn modelId="{EE0D8BBF-4479-4B8D-BD0E-149269866E31}" type="presOf" srcId="{36C46832-41F6-45C1-89F3-A190FF8DBDC9}" destId="{10529DBF-8D34-4A7A-8D44-CF1199D338C8}" srcOrd="0" destOrd="0" presId="urn:microsoft.com/office/officeart/2005/8/layout/vList5"/>
    <dgm:cxn modelId="{800898D6-4450-4D17-8AE5-A4ED8F5BF554}" type="presOf" srcId="{30AF465A-0C55-485E-8C05-38D592B74E89}" destId="{A385BEAD-4E18-4B5E-8410-AE48AD8F6CDB}" srcOrd="0" destOrd="0" presId="urn:microsoft.com/office/officeart/2005/8/layout/vList5"/>
    <dgm:cxn modelId="{CFA3E4EB-00A1-4C64-90F9-C0B6934169FB}" type="presParOf" srcId="{3B475336-B3D1-40BA-88C3-7B2A1C76473E}" destId="{17575E85-43E8-4C82-B6D9-BDDFCC719BA5}" srcOrd="0" destOrd="0" presId="urn:microsoft.com/office/officeart/2005/8/layout/vList5"/>
    <dgm:cxn modelId="{CF49CA44-5974-4AA8-B63E-862B14561394}" type="presParOf" srcId="{17575E85-43E8-4C82-B6D9-BDDFCC719BA5}" destId="{CA614098-7B67-4F5B-AAF1-626B50822E0D}" srcOrd="0" destOrd="0" presId="urn:microsoft.com/office/officeart/2005/8/layout/vList5"/>
    <dgm:cxn modelId="{2FF9AFD0-6D67-4EFA-9479-4FEF6932B293}" type="presParOf" srcId="{3B475336-B3D1-40BA-88C3-7B2A1C76473E}" destId="{D8D68F34-218F-4120-B65B-F0D782EDFE01}" srcOrd="1" destOrd="0" presId="urn:microsoft.com/office/officeart/2005/8/layout/vList5"/>
    <dgm:cxn modelId="{9738F962-6A7C-4458-92D3-A170B893C28D}" type="presParOf" srcId="{3B475336-B3D1-40BA-88C3-7B2A1C76473E}" destId="{10596824-C4F9-4CD6-9D8D-2E6AED3A7E89}" srcOrd="2" destOrd="0" presId="urn:microsoft.com/office/officeart/2005/8/layout/vList5"/>
    <dgm:cxn modelId="{7C1BE503-B466-42F0-B853-5759B0429CEC}" type="presParOf" srcId="{10596824-C4F9-4CD6-9D8D-2E6AED3A7E89}" destId="{10529DBF-8D34-4A7A-8D44-CF1199D338C8}" srcOrd="0" destOrd="0" presId="urn:microsoft.com/office/officeart/2005/8/layout/vList5"/>
    <dgm:cxn modelId="{A98C1B64-6DC3-451C-B282-991DB943E2AB}" type="presParOf" srcId="{3B475336-B3D1-40BA-88C3-7B2A1C76473E}" destId="{889B7654-9ADE-4D73-9929-A8CAAD5A95EA}" srcOrd="3" destOrd="0" presId="urn:microsoft.com/office/officeart/2005/8/layout/vList5"/>
    <dgm:cxn modelId="{26468C5D-2AB4-4DAA-84AA-80A2BAD97E3B}" type="presParOf" srcId="{3B475336-B3D1-40BA-88C3-7B2A1C76473E}" destId="{442DAD1C-E567-4F79-A674-0671F6779220}" srcOrd="4" destOrd="0" presId="urn:microsoft.com/office/officeart/2005/8/layout/vList5"/>
    <dgm:cxn modelId="{134BF1D2-6B13-4AC4-AE14-619240DE0EF7}" type="presParOf" srcId="{442DAD1C-E567-4F79-A674-0671F6779220}" destId="{8ECD7656-768E-4C34-ADE8-E768629A151F}" srcOrd="0" destOrd="0" presId="urn:microsoft.com/office/officeart/2005/8/layout/vList5"/>
    <dgm:cxn modelId="{C9146E3D-07DF-46AD-9C5C-487266EB8D46}" type="presParOf" srcId="{3B475336-B3D1-40BA-88C3-7B2A1C76473E}" destId="{2DF9FE1E-2285-4CCF-AA49-D53F7A6180E2}" srcOrd="5" destOrd="0" presId="urn:microsoft.com/office/officeart/2005/8/layout/vList5"/>
    <dgm:cxn modelId="{D4116890-49A2-4476-9056-E32744529306}" type="presParOf" srcId="{3B475336-B3D1-40BA-88C3-7B2A1C76473E}" destId="{72FE6B4C-AF6D-447F-9C6D-A4B1F602A72F}" srcOrd="6" destOrd="0" presId="urn:microsoft.com/office/officeart/2005/8/layout/vList5"/>
    <dgm:cxn modelId="{83DA546A-226E-4A3B-96E8-FE39A12EC4B4}" type="presParOf" srcId="{72FE6B4C-AF6D-447F-9C6D-A4B1F602A72F}" destId="{0C85C0FE-D4AD-438B-95FB-B36EDFEE0DF1}" srcOrd="0" destOrd="0" presId="urn:microsoft.com/office/officeart/2005/8/layout/vList5"/>
    <dgm:cxn modelId="{EE901394-DE11-4C82-8779-B63BC26BECF3}" type="presParOf" srcId="{3B475336-B3D1-40BA-88C3-7B2A1C76473E}" destId="{E41F43EE-4BB7-4512-BBD1-F26649099257}" srcOrd="7" destOrd="0" presId="urn:microsoft.com/office/officeart/2005/8/layout/vList5"/>
    <dgm:cxn modelId="{29941FBA-811A-4E91-A7D3-21ED9C783135}" type="presParOf" srcId="{3B475336-B3D1-40BA-88C3-7B2A1C76473E}" destId="{9C9BFCCA-D7E8-41CA-942B-C5226772BBFD}" srcOrd="8" destOrd="0" presId="urn:microsoft.com/office/officeart/2005/8/layout/vList5"/>
    <dgm:cxn modelId="{DAF02C26-852D-4B1E-AB64-30C16E1C8A8D}" type="presParOf" srcId="{9C9BFCCA-D7E8-41CA-942B-C5226772BBFD}" destId="{A385BEAD-4E18-4B5E-8410-AE48AD8F6CDB}" srcOrd="0" destOrd="0" presId="urn:microsoft.com/office/officeart/2005/8/layout/vList5"/>
    <dgm:cxn modelId="{C50D5CDA-ACA1-43C8-A213-7F9506AAF5C1}" type="presParOf" srcId="{3B475336-B3D1-40BA-88C3-7B2A1C76473E}" destId="{988455FC-FC2B-405F-8E78-1F16DD625A4F}" srcOrd="9" destOrd="0" presId="urn:microsoft.com/office/officeart/2005/8/layout/vList5"/>
    <dgm:cxn modelId="{E984C9D6-3C8E-4926-90B0-27360E4D619F}" type="presParOf" srcId="{3B475336-B3D1-40BA-88C3-7B2A1C76473E}" destId="{BC5337FC-1929-45CE-8259-22EE59496E4F}" srcOrd="10" destOrd="0" presId="urn:microsoft.com/office/officeart/2005/8/layout/vList5"/>
    <dgm:cxn modelId="{E69A21BF-117F-47F3-AAB9-301EDBFAB3A3}" type="presParOf" srcId="{BC5337FC-1929-45CE-8259-22EE59496E4F}" destId="{ACB35AFA-7AEA-433D-A7B0-78807B7E54B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F184E6-8849-455B-97AB-8C8BBD44CE3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0726AB7-439E-4FA3-9A54-6A97A159EC1E}">
      <dgm:prSet phldrT="[Text]" phldr="0"/>
      <dgm:spPr/>
      <dgm:t>
        <a:bodyPr/>
        <a:lstStyle/>
        <a:p>
          <a:pPr algn="l" rtl="0">
            <a:lnSpc>
              <a:spcPct val="113999"/>
            </a:lnSpc>
          </a:pPr>
          <a:r>
            <a:rPr lang="en-US" dirty="0"/>
            <a:t>We have to </a:t>
          </a:r>
          <a:r>
            <a:rPr lang="en-US" dirty="0">
              <a:latin typeface="Microsoft GothicNeo"/>
            </a:rPr>
            <a:t>connect the</a:t>
          </a:r>
          <a:r>
            <a:rPr lang="en-US" dirty="0"/>
            <a:t> positive filament to the positive terminal of the battery and as well as the negative</a:t>
          </a:r>
        </a:p>
      </dgm:t>
    </dgm:pt>
    <dgm:pt modelId="{4A1C887D-C1BF-4D5C-BF7D-DBE09192F18C}" type="parTrans" cxnId="{959EB4D1-290D-41EF-868A-77C6935BF030}">
      <dgm:prSet/>
      <dgm:spPr/>
      <dgm:t>
        <a:bodyPr/>
        <a:lstStyle/>
        <a:p>
          <a:endParaRPr lang="en-US"/>
        </a:p>
      </dgm:t>
    </dgm:pt>
    <dgm:pt modelId="{1621EE90-24D6-4262-BD4B-7C11E47E6721}" type="sibTrans" cxnId="{959EB4D1-290D-41EF-868A-77C6935BF030}">
      <dgm:prSet/>
      <dgm:spPr/>
      <dgm:t>
        <a:bodyPr/>
        <a:lstStyle/>
        <a:p>
          <a:endParaRPr lang="en-US"/>
        </a:p>
      </dgm:t>
    </dgm:pt>
    <dgm:pt modelId="{423B52F0-17D7-4148-8899-C7A8D49074C3}">
      <dgm:prSet phldr="0"/>
      <dgm:spPr/>
      <dgm:t>
        <a:bodyPr/>
        <a:lstStyle/>
        <a:p>
          <a:pPr algn="l" rtl="0">
            <a:lnSpc>
              <a:spcPct val="113999"/>
            </a:lnSpc>
          </a:pPr>
          <a:r>
            <a:rPr lang="en-US" dirty="0"/>
            <a:t>In this</a:t>
          </a:r>
          <a:r>
            <a:rPr lang="en-US" dirty="0">
              <a:latin typeface="Microsoft GothicNeo"/>
            </a:rPr>
            <a:t>,</a:t>
          </a:r>
          <a:r>
            <a:rPr lang="en-US" dirty="0"/>
            <a:t> we have a positive and a negative filament</a:t>
          </a:r>
        </a:p>
      </dgm:t>
    </dgm:pt>
    <dgm:pt modelId="{11AEE5B9-564C-483D-B49A-4D7757394BD8}" type="parTrans" cxnId="{B0E6E288-1B0B-4A25-A475-1C56B16CC1D5}">
      <dgm:prSet/>
      <dgm:spPr/>
    </dgm:pt>
    <dgm:pt modelId="{155C4687-94FB-41CB-B431-4EB5CCD0EBE4}" type="sibTrans" cxnId="{B0E6E288-1B0B-4A25-A475-1C56B16CC1D5}">
      <dgm:prSet/>
      <dgm:spPr/>
    </dgm:pt>
    <dgm:pt modelId="{FA669459-8C37-4F47-97A9-25E4E349406F}" type="pres">
      <dgm:prSet presAssocID="{2AF184E6-8849-455B-97AB-8C8BBD44CE39}" presName="linear" presStyleCnt="0">
        <dgm:presLayoutVars>
          <dgm:animLvl val="lvl"/>
          <dgm:resizeHandles val="exact"/>
        </dgm:presLayoutVars>
      </dgm:prSet>
      <dgm:spPr/>
    </dgm:pt>
    <dgm:pt modelId="{1ECA5450-496C-43F7-A1F8-E7B66FDA7A1B}" type="pres">
      <dgm:prSet presAssocID="{423B52F0-17D7-4148-8899-C7A8D49074C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FB11BAA-D307-40E4-BA4D-DE1B84F42477}" type="pres">
      <dgm:prSet presAssocID="{155C4687-94FB-41CB-B431-4EB5CCD0EBE4}" presName="spacer" presStyleCnt="0"/>
      <dgm:spPr/>
    </dgm:pt>
    <dgm:pt modelId="{FA8133CE-A58C-44FE-8F2A-A13C1DDDC2D3}" type="pres">
      <dgm:prSet presAssocID="{C0726AB7-439E-4FA3-9A54-6A97A159EC1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E004F3F-4627-4D51-922F-9C5A75412EAD}" type="presOf" srcId="{C0726AB7-439E-4FA3-9A54-6A97A159EC1E}" destId="{FA8133CE-A58C-44FE-8F2A-A13C1DDDC2D3}" srcOrd="0" destOrd="0" presId="urn:microsoft.com/office/officeart/2005/8/layout/vList2"/>
    <dgm:cxn modelId="{FF55FE50-A158-4D6A-8C4F-99CACFEC0649}" type="presOf" srcId="{423B52F0-17D7-4148-8899-C7A8D49074C3}" destId="{1ECA5450-496C-43F7-A1F8-E7B66FDA7A1B}" srcOrd="0" destOrd="0" presId="urn:microsoft.com/office/officeart/2005/8/layout/vList2"/>
    <dgm:cxn modelId="{B0E6E288-1B0B-4A25-A475-1C56B16CC1D5}" srcId="{2AF184E6-8849-455B-97AB-8C8BBD44CE39}" destId="{423B52F0-17D7-4148-8899-C7A8D49074C3}" srcOrd="0" destOrd="0" parTransId="{11AEE5B9-564C-483D-B49A-4D7757394BD8}" sibTransId="{155C4687-94FB-41CB-B431-4EB5CCD0EBE4}"/>
    <dgm:cxn modelId="{812E2292-D3F9-4AA1-BF5B-22DE9DCCE40C}" type="presOf" srcId="{2AF184E6-8849-455B-97AB-8C8BBD44CE39}" destId="{FA669459-8C37-4F47-97A9-25E4E349406F}" srcOrd="0" destOrd="0" presId="urn:microsoft.com/office/officeart/2005/8/layout/vList2"/>
    <dgm:cxn modelId="{959EB4D1-290D-41EF-868A-77C6935BF030}" srcId="{2AF184E6-8849-455B-97AB-8C8BBD44CE39}" destId="{C0726AB7-439E-4FA3-9A54-6A97A159EC1E}" srcOrd="1" destOrd="0" parTransId="{4A1C887D-C1BF-4D5C-BF7D-DBE09192F18C}" sibTransId="{1621EE90-24D6-4262-BD4B-7C11E47E6721}"/>
    <dgm:cxn modelId="{CCD2BE3D-303C-4EF5-A5A8-FAEFD8DF3BE3}" type="presParOf" srcId="{FA669459-8C37-4F47-97A9-25E4E349406F}" destId="{1ECA5450-496C-43F7-A1F8-E7B66FDA7A1B}" srcOrd="0" destOrd="0" presId="urn:microsoft.com/office/officeart/2005/8/layout/vList2"/>
    <dgm:cxn modelId="{519B054E-A835-4FA9-B752-A69E5DCB88A5}" type="presParOf" srcId="{FA669459-8C37-4F47-97A9-25E4E349406F}" destId="{6FB11BAA-D307-40E4-BA4D-DE1B84F42477}" srcOrd="1" destOrd="0" presId="urn:microsoft.com/office/officeart/2005/8/layout/vList2"/>
    <dgm:cxn modelId="{BBF30BD8-17F9-431C-B15C-0CCC0570921D}" type="presParOf" srcId="{FA669459-8C37-4F47-97A9-25E4E349406F}" destId="{FA8133CE-A58C-44FE-8F2A-A13C1DDDC2D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EF5919-2D75-44A8-BC9C-524B2467BC5E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624084F-1549-4445-ADB2-27FFA4573C8F}">
      <dgm:prSet phldrT="[Text]" phldr="0"/>
      <dgm:spPr/>
      <dgm:t>
        <a:bodyPr/>
        <a:lstStyle/>
        <a:p>
          <a:pPr algn="l">
            <a:lnSpc>
              <a:spcPct val="100000"/>
            </a:lnSpc>
          </a:pPr>
          <a:r>
            <a:rPr lang="en-US" dirty="0"/>
            <a:t>You can connect any filament to any of the terminals (if you have connected a filament to the positive terminal then should connect the other one to the negative terminal)</a:t>
          </a:r>
        </a:p>
      </dgm:t>
    </dgm:pt>
    <dgm:pt modelId="{D8BA1FF4-B1C7-4B06-AEE0-4649BB0BA46B}" type="parTrans" cxnId="{5AD4A4D4-3A16-476F-9DEF-0D5BE73A1D3D}">
      <dgm:prSet/>
      <dgm:spPr/>
      <dgm:t>
        <a:bodyPr/>
        <a:lstStyle/>
        <a:p>
          <a:endParaRPr lang="en-US"/>
        </a:p>
      </dgm:t>
    </dgm:pt>
    <dgm:pt modelId="{CDDAAB00-B3F7-40C3-9A44-99A3274C49A7}" type="sibTrans" cxnId="{5AD4A4D4-3A16-476F-9DEF-0D5BE73A1D3D}">
      <dgm:prSet/>
      <dgm:spPr/>
      <dgm:t>
        <a:bodyPr/>
        <a:lstStyle/>
        <a:p>
          <a:endParaRPr lang="en-US"/>
        </a:p>
      </dgm:t>
    </dgm:pt>
    <dgm:pt modelId="{E6CE8C3A-D648-42AE-AB52-F3C88E159DD2}">
      <dgm:prSet phldr="0"/>
      <dgm:spPr/>
      <dgm:t>
        <a:bodyPr/>
        <a:lstStyle/>
        <a:p>
          <a:pPr algn="l" rtl="0">
            <a:lnSpc>
              <a:spcPct val="100000"/>
            </a:lnSpc>
          </a:pPr>
          <a:r>
            <a:rPr lang="en-US" dirty="0"/>
            <a:t>In this, we don't have any positive or negative filament</a:t>
          </a:r>
          <a:r>
            <a:rPr lang="en-US" dirty="0">
              <a:latin typeface="Microsoft GothicNeo"/>
            </a:rPr>
            <a:t> </a:t>
          </a:r>
          <a:endParaRPr lang="en-US" dirty="0"/>
        </a:p>
      </dgm:t>
    </dgm:pt>
    <dgm:pt modelId="{F145536D-CB62-4E05-BF82-A57E660988D8}" type="parTrans" cxnId="{43D19566-0F28-4DA5-9197-DFA458218313}">
      <dgm:prSet/>
      <dgm:spPr/>
    </dgm:pt>
    <dgm:pt modelId="{3CEE76DA-B29F-4900-874B-EA746DE4F750}" type="sibTrans" cxnId="{43D19566-0F28-4DA5-9197-DFA458218313}">
      <dgm:prSet/>
      <dgm:spPr/>
    </dgm:pt>
    <dgm:pt modelId="{C6ABD047-32D8-4A71-8DD8-7CBEA94E873B}" type="pres">
      <dgm:prSet presAssocID="{F7EF5919-2D75-44A8-BC9C-524B2467BC5E}" presName="linear" presStyleCnt="0">
        <dgm:presLayoutVars>
          <dgm:animLvl val="lvl"/>
          <dgm:resizeHandles val="exact"/>
        </dgm:presLayoutVars>
      </dgm:prSet>
      <dgm:spPr/>
    </dgm:pt>
    <dgm:pt modelId="{F6DC232B-C9E4-46CD-8B45-B1C2667C2E8C}" type="pres">
      <dgm:prSet presAssocID="{E6CE8C3A-D648-42AE-AB52-F3C88E159DD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E7D9AE9-9AB9-449A-A470-C08BC8FE95FA}" type="pres">
      <dgm:prSet presAssocID="{3CEE76DA-B29F-4900-874B-EA746DE4F750}" presName="spacer" presStyleCnt="0"/>
      <dgm:spPr/>
    </dgm:pt>
    <dgm:pt modelId="{2537B03C-7FD2-41D8-AE70-13989AEA375F}" type="pres">
      <dgm:prSet presAssocID="{4624084F-1549-4445-ADB2-27FFA4573C8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58C2E04-9A6D-4306-9ED4-58B0FC33CA30}" type="presOf" srcId="{E6CE8C3A-D648-42AE-AB52-F3C88E159DD2}" destId="{F6DC232B-C9E4-46CD-8B45-B1C2667C2E8C}" srcOrd="0" destOrd="0" presId="urn:microsoft.com/office/officeart/2005/8/layout/vList2"/>
    <dgm:cxn modelId="{43D19566-0F28-4DA5-9197-DFA458218313}" srcId="{F7EF5919-2D75-44A8-BC9C-524B2467BC5E}" destId="{E6CE8C3A-D648-42AE-AB52-F3C88E159DD2}" srcOrd="0" destOrd="0" parTransId="{F145536D-CB62-4E05-BF82-A57E660988D8}" sibTransId="{3CEE76DA-B29F-4900-874B-EA746DE4F750}"/>
    <dgm:cxn modelId="{9D955095-3AB9-409D-8EAD-9E561EBC224F}" type="presOf" srcId="{F7EF5919-2D75-44A8-BC9C-524B2467BC5E}" destId="{C6ABD047-32D8-4A71-8DD8-7CBEA94E873B}" srcOrd="0" destOrd="0" presId="urn:microsoft.com/office/officeart/2005/8/layout/vList2"/>
    <dgm:cxn modelId="{B46A4F9A-32B8-47DB-9249-DCE80E524D8C}" type="presOf" srcId="{4624084F-1549-4445-ADB2-27FFA4573C8F}" destId="{2537B03C-7FD2-41D8-AE70-13989AEA375F}" srcOrd="0" destOrd="0" presId="urn:microsoft.com/office/officeart/2005/8/layout/vList2"/>
    <dgm:cxn modelId="{5AD4A4D4-3A16-476F-9DEF-0D5BE73A1D3D}" srcId="{F7EF5919-2D75-44A8-BC9C-524B2467BC5E}" destId="{4624084F-1549-4445-ADB2-27FFA4573C8F}" srcOrd="1" destOrd="0" parTransId="{D8BA1FF4-B1C7-4B06-AEE0-4649BB0BA46B}" sibTransId="{CDDAAB00-B3F7-40C3-9A44-99A3274C49A7}"/>
    <dgm:cxn modelId="{E0914FA2-1A85-4CEA-A93C-B8575CE8075A}" type="presParOf" srcId="{C6ABD047-32D8-4A71-8DD8-7CBEA94E873B}" destId="{F6DC232B-C9E4-46CD-8B45-B1C2667C2E8C}" srcOrd="0" destOrd="0" presId="urn:microsoft.com/office/officeart/2005/8/layout/vList2"/>
    <dgm:cxn modelId="{8840DC4A-C789-4849-95CD-B24B38ABE6B1}" type="presParOf" srcId="{C6ABD047-32D8-4A71-8DD8-7CBEA94E873B}" destId="{AE7D9AE9-9AB9-449A-A470-C08BC8FE95FA}" srcOrd="1" destOrd="0" presId="urn:microsoft.com/office/officeart/2005/8/layout/vList2"/>
    <dgm:cxn modelId="{135A446E-9704-4D2A-8FF9-85613C2D591B}" type="presParOf" srcId="{C6ABD047-32D8-4A71-8DD8-7CBEA94E873B}" destId="{2537B03C-7FD2-41D8-AE70-13989AEA375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786ED-AF81-47AF-B642-31F60140436A}">
      <dsp:nvSpPr>
        <dsp:cNvPr id="0" name=""/>
        <dsp:cNvSpPr/>
      </dsp:nvSpPr>
      <dsp:spPr>
        <a:xfrm>
          <a:off x="0" y="49002"/>
          <a:ext cx="7003777" cy="1375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 capacitor stores energy in the form of an electrostatic field between its plates.</a:t>
          </a:r>
          <a:r>
            <a:rPr lang="en-US" sz="2800" kern="1200" dirty="0">
              <a:latin typeface="Microsoft GothicNeo"/>
            </a:rPr>
            <a:t> </a:t>
          </a:r>
          <a:endParaRPr lang="en-US" sz="2800" kern="1200" dirty="0"/>
        </a:p>
      </dsp:txBody>
      <dsp:txXfrm>
        <a:off x="67167" y="116169"/>
        <a:ext cx="6869443" cy="1241586"/>
      </dsp:txXfrm>
    </dsp:sp>
    <dsp:sp modelId="{FDAEE01D-8C17-4B88-9CA7-9504511BF972}">
      <dsp:nvSpPr>
        <dsp:cNvPr id="0" name=""/>
        <dsp:cNvSpPr/>
      </dsp:nvSpPr>
      <dsp:spPr>
        <a:xfrm>
          <a:off x="0" y="1505562"/>
          <a:ext cx="7003777" cy="13759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Originally known as a condenser.</a:t>
          </a:r>
          <a:r>
            <a:rPr lang="en-US" sz="2800" kern="1200" dirty="0">
              <a:latin typeface="Microsoft GothicNeo"/>
            </a:rPr>
            <a:t> </a:t>
          </a:r>
          <a:endParaRPr lang="en-US" sz="2800" kern="1200" dirty="0"/>
        </a:p>
      </dsp:txBody>
      <dsp:txXfrm>
        <a:off x="67167" y="1572729"/>
        <a:ext cx="6869443" cy="1241586"/>
      </dsp:txXfrm>
    </dsp:sp>
    <dsp:sp modelId="{A6788884-C291-4B0A-9DC4-2F1E7FCCAD92}">
      <dsp:nvSpPr>
        <dsp:cNvPr id="0" name=""/>
        <dsp:cNvSpPr/>
      </dsp:nvSpPr>
      <dsp:spPr>
        <a:xfrm>
          <a:off x="0" y="2962122"/>
          <a:ext cx="7003777" cy="13759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capacitor is also known as a cap and filter.</a:t>
          </a:r>
          <a:r>
            <a:rPr lang="en-US" sz="2800" kern="1200" dirty="0">
              <a:latin typeface="Microsoft GothicNeo"/>
            </a:rPr>
            <a:t> </a:t>
          </a:r>
          <a:endParaRPr lang="en-US" sz="2800" kern="1200" dirty="0"/>
        </a:p>
      </dsp:txBody>
      <dsp:txXfrm>
        <a:off x="67167" y="3029289"/>
        <a:ext cx="6869443" cy="1241586"/>
      </dsp:txXfrm>
    </dsp:sp>
    <dsp:sp modelId="{524190AE-215E-4841-B958-2486659301A6}">
      <dsp:nvSpPr>
        <dsp:cNvPr id="0" name=""/>
        <dsp:cNvSpPr/>
      </dsp:nvSpPr>
      <dsp:spPr>
        <a:xfrm>
          <a:off x="0" y="4418682"/>
          <a:ext cx="7003777" cy="13759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It is sometimes used to avoid fluctuations.</a:t>
          </a:r>
          <a:r>
            <a:rPr lang="en-US" sz="2800" kern="1200" dirty="0">
              <a:latin typeface="Microsoft GothicNeo"/>
            </a:rPr>
            <a:t> </a:t>
          </a:r>
          <a:endParaRPr lang="en-US" sz="2800" kern="1200" dirty="0"/>
        </a:p>
      </dsp:txBody>
      <dsp:txXfrm>
        <a:off x="67167" y="4485849"/>
        <a:ext cx="6869443" cy="1241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14098-7B67-4F5B-AAF1-626B50822E0D}">
      <dsp:nvSpPr>
        <dsp:cNvPr id="0" name=""/>
        <dsp:cNvSpPr/>
      </dsp:nvSpPr>
      <dsp:spPr>
        <a:xfrm>
          <a:off x="3250089" y="1190"/>
          <a:ext cx="3656351" cy="69300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Capacitance is the task done by the capacitor.</a:t>
          </a:r>
        </a:p>
      </dsp:txBody>
      <dsp:txXfrm>
        <a:off x="3283919" y="35020"/>
        <a:ext cx="3588691" cy="625347"/>
      </dsp:txXfrm>
    </dsp:sp>
    <dsp:sp modelId="{10529DBF-8D34-4A7A-8D44-CF1199D338C8}">
      <dsp:nvSpPr>
        <dsp:cNvPr id="0" name=""/>
        <dsp:cNvSpPr/>
      </dsp:nvSpPr>
      <dsp:spPr>
        <a:xfrm>
          <a:off x="3250089" y="728848"/>
          <a:ext cx="3656351" cy="693007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Unit of capacitance is </a:t>
          </a:r>
          <a:r>
            <a:rPr lang="en-US" sz="1500" b="1" kern="1200" dirty="0">
              <a:solidFill>
                <a:schemeClr val="tx1"/>
              </a:solidFill>
            </a:rPr>
            <a:t>FARAD</a:t>
          </a:r>
          <a:r>
            <a:rPr lang="en-US" sz="1500" b="1" kern="1200" dirty="0"/>
            <a:t>.</a:t>
          </a:r>
          <a:endParaRPr lang="en-US" sz="1500" kern="1200" dirty="0"/>
        </a:p>
      </dsp:txBody>
      <dsp:txXfrm>
        <a:off x="3283919" y="762678"/>
        <a:ext cx="3588691" cy="625347"/>
      </dsp:txXfrm>
    </dsp:sp>
    <dsp:sp modelId="{8ECD7656-768E-4C34-ADE8-E768629A151F}">
      <dsp:nvSpPr>
        <dsp:cNvPr id="0" name=""/>
        <dsp:cNvSpPr/>
      </dsp:nvSpPr>
      <dsp:spPr>
        <a:xfrm>
          <a:off x="3250089" y="1456506"/>
          <a:ext cx="3656351" cy="693007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Microsoft GothicNeo"/>
            </a:rPr>
            <a:t>The Symbol</a:t>
          </a:r>
          <a:r>
            <a:rPr lang="en-US" sz="1500" kern="1200" dirty="0"/>
            <a:t> of capacitance is </a:t>
          </a:r>
          <a:r>
            <a:rPr lang="en-US" sz="1500" b="1" kern="1200" dirty="0">
              <a:solidFill>
                <a:schemeClr val="tx1"/>
              </a:solidFill>
            </a:rPr>
            <a:t>F</a:t>
          </a:r>
          <a:r>
            <a:rPr lang="en-US" sz="1500" b="1" kern="1200" dirty="0"/>
            <a:t>.</a:t>
          </a:r>
          <a:endParaRPr lang="en-US" sz="1500" kern="1200" dirty="0"/>
        </a:p>
      </dsp:txBody>
      <dsp:txXfrm>
        <a:off x="3283919" y="1490336"/>
        <a:ext cx="3588691" cy="625347"/>
      </dsp:txXfrm>
    </dsp:sp>
    <dsp:sp modelId="{0C85C0FE-D4AD-438B-95FB-B36EDFEE0DF1}">
      <dsp:nvSpPr>
        <dsp:cNvPr id="0" name=""/>
        <dsp:cNvSpPr/>
      </dsp:nvSpPr>
      <dsp:spPr>
        <a:xfrm>
          <a:off x="3250089" y="2184164"/>
          <a:ext cx="3656351" cy="693007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 types of Capacitor</a:t>
          </a:r>
        </a:p>
      </dsp:txBody>
      <dsp:txXfrm>
        <a:off x="3283919" y="2217994"/>
        <a:ext cx="3588691" cy="625347"/>
      </dsp:txXfrm>
    </dsp:sp>
    <dsp:sp modelId="{A385BEAD-4E18-4B5E-8410-AE48AD8F6CDB}">
      <dsp:nvSpPr>
        <dsp:cNvPr id="0" name=""/>
        <dsp:cNvSpPr/>
      </dsp:nvSpPr>
      <dsp:spPr>
        <a:xfrm>
          <a:off x="3250089" y="2911822"/>
          <a:ext cx="3656351" cy="693007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Electrolytic (Polarized)</a:t>
          </a:r>
        </a:p>
      </dsp:txBody>
      <dsp:txXfrm>
        <a:off x="3283919" y="2945652"/>
        <a:ext cx="3588691" cy="625347"/>
      </dsp:txXfrm>
    </dsp:sp>
    <dsp:sp modelId="{ACB35AFA-7AEA-433D-A7B0-78807B7E54BE}">
      <dsp:nvSpPr>
        <dsp:cNvPr id="0" name=""/>
        <dsp:cNvSpPr/>
      </dsp:nvSpPr>
      <dsp:spPr>
        <a:xfrm>
          <a:off x="3250089" y="3639480"/>
          <a:ext cx="3656351" cy="69300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Electrostatic (non-Polarized)</a:t>
          </a:r>
        </a:p>
      </dsp:txBody>
      <dsp:txXfrm>
        <a:off x="3283919" y="3673310"/>
        <a:ext cx="3588691" cy="6253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A5450-496C-43F7-A1F8-E7B66FDA7A1B}">
      <dsp:nvSpPr>
        <dsp:cNvPr id="0" name=""/>
        <dsp:cNvSpPr/>
      </dsp:nvSpPr>
      <dsp:spPr>
        <a:xfrm>
          <a:off x="0" y="50656"/>
          <a:ext cx="5157787" cy="16818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113999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this</a:t>
          </a:r>
          <a:r>
            <a:rPr lang="en-US" sz="2000" kern="1200" dirty="0">
              <a:latin typeface="Microsoft GothicNeo"/>
            </a:rPr>
            <a:t>,</a:t>
          </a:r>
          <a:r>
            <a:rPr lang="en-US" sz="2000" kern="1200" dirty="0"/>
            <a:t> we have a positive and a negative filament</a:t>
          </a:r>
        </a:p>
      </dsp:txBody>
      <dsp:txXfrm>
        <a:off x="82102" y="132758"/>
        <a:ext cx="4993583" cy="1517671"/>
      </dsp:txXfrm>
    </dsp:sp>
    <dsp:sp modelId="{FA8133CE-A58C-44FE-8F2A-A13C1DDDC2D3}">
      <dsp:nvSpPr>
        <dsp:cNvPr id="0" name=""/>
        <dsp:cNvSpPr/>
      </dsp:nvSpPr>
      <dsp:spPr>
        <a:xfrm>
          <a:off x="0" y="1790131"/>
          <a:ext cx="5157787" cy="168187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113999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 have to </a:t>
          </a:r>
          <a:r>
            <a:rPr lang="en-US" sz="2000" kern="1200" dirty="0">
              <a:latin typeface="Microsoft GothicNeo"/>
            </a:rPr>
            <a:t>connect the</a:t>
          </a:r>
          <a:r>
            <a:rPr lang="en-US" sz="2000" kern="1200" dirty="0"/>
            <a:t> positive filament to the positive terminal of the battery and as well as the negative</a:t>
          </a:r>
        </a:p>
      </dsp:txBody>
      <dsp:txXfrm>
        <a:off x="82102" y="1872233"/>
        <a:ext cx="4993583" cy="15176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C232B-C9E4-46CD-8B45-B1C2667C2E8C}">
      <dsp:nvSpPr>
        <dsp:cNvPr id="0" name=""/>
        <dsp:cNvSpPr/>
      </dsp:nvSpPr>
      <dsp:spPr>
        <a:xfrm>
          <a:off x="0" y="86603"/>
          <a:ext cx="5183188" cy="165024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 this, we don't have any positive or negative filament</a:t>
          </a:r>
          <a:r>
            <a:rPr lang="en-US" sz="1700" kern="1200" dirty="0">
              <a:latin typeface="Microsoft GothicNeo"/>
            </a:rPr>
            <a:t> </a:t>
          </a:r>
          <a:endParaRPr lang="en-US" sz="1700" kern="1200" dirty="0"/>
        </a:p>
      </dsp:txBody>
      <dsp:txXfrm>
        <a:off x="80558" y="167161"/>
        <a:ext cx="5022072" cy="1489132"/>
      </dsp:txXfrm>
    </dsp:sp>
    <dsp:sp modelId="{2537B03C-7FD2-41D8-AE70-13989AEA375F}">
      <dsp:nvSpPr>
        <dsp:cNvPr id="0" name=""/>
        <dsp:cNvSpPr/>
      </dsp:nvSpPr>
      <dsp:spPr>
        <a:xfrm>
          <a:off x="0" y="1785811"/>
          <a:ext cx="5183188" cy="1650248"/>
        </a:xfrm>
        <a:prstGeom prst="roundRect">
          <a:avLst/>
        </a:prstGeom>
        <a:solidFill>
          <a:schemeClr val="accent4">
            <a:hueOff val="9815830"/>
            <a:satOff val="-40777"/>
            <a:lumOff val="190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You can connect any filament to any of the terminals (if you have connected a filament to the positive terminal then should connect the other one to the negative terminal)</a:t>
          </a:r>
        </a:p>
      </dsp:txBody>
      <dsp:txXfrm>
        <a:off x="80558" y="1866369"/>
        <a:ext cx="5022072" cy="1489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6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0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9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4/4/2022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8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0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7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4/4/2022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5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6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7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4/4/2022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2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4/4/2022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5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9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3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4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7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7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7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7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7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  <a:cs typeface="Calibri Light"/>
              </a:rPr>
              <a:t>Capacitor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/>
          </a:bodyPr>
          <a:lstStyle/>
          <a:p>
            <a:pPr algn="l"/>
            <a:endParaRPr lang="en-US" sz="2200">
              <a:solidFill>
                <a:schemeClr val="tx2"/>
              </a:solidFill>
            </a:endParaRPr>
          </a:p>
        </p:txBody>
      </p:sp>
      <p:pic>
        <p:nvPicPr>
          <p:cNvPr id="4" name="Picture 3" descr="A white electrical box with wires">
            <a:extLst>
              <a:ext uri="{FF2B5EF4-FFF2-40B4-BE49-F238E27FC236}">
                <a16:creationId xmlns:a16="http://schemas.microsoft.com/office/drawing/2014/main" id="{4616711B-C2C5-81ED-1C81-462374F31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5" r="28271" b="3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FF0C5-3B34-853D-D444-E7AD8FBD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4100">
                <a:ea typeface="Microsoft GothicNeo"/>
                <a:cs typeface="Microsoft GothicNeo"/>
              </a:rPr>
              <a:t>What is a Capacitor</a:t>
            </a:r>
            <a:endParaRPr lang="en-US" sz="4100"/>
          </a:p>
        </p:txBody>
      </p:sp>
      <p:graphicFrame>
        <p:nvGraphicFramePr>
          <p:cNvPr id="57" name="Content Placeholder 54">
            <a:extLst>
              <a:ext uri="{FF2B5EF4-FFF2-40B4-BE49-F238E27FC236}">
                <a16:creationId xmlns:a16="http://schemas.microsoft.com/office/drawing/2014/main" id="{01C5EA3E-A830-715E-E547-A2224F800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086865"/>
              </p:ext>
            </p:extLst>
          </p:nvPr>
        </p:nvGraphicFramePr>
        <p:xfrm>
          <a:off x="4893487" y="428445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34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B17B84-F8A7-4053-9C9D-91E3CA7F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3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ABA671B5-CBA6-6DC4-426E-A424AADC5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alphaModFix amt="70000"/>
          </a:blip>
          <a:srcRect t="3065" r="-1" b="1993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21FF90-3558-29EF-35D0-54D5617A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842" y="5599758"/>
            <a:ext cx="6279855" cy="10072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>
                <a:solidFill>
                  <a:srgbClr val="FFFFFF"/>
                </a:solidFill>
              </a:rPr>
              <a:t>Types of Capacitors</a:t>
            </a:r>
          </a:p>
        </p:txBody>
      </p:sp>
    </p:spTree>
    <p:extLst>
      <p:ext uri="{BB962C8B-B14F-4D97-AF65-F5344CB8AC3E}">
        <p14:creationId xmlns:p14="http://schemas.microsoft.com/office/powerpoint/2010/main" val="1124163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2A91E-5822-084F-8712-D0E8A71A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  <a:ea typeface="Microsoft GothicNeo"/>
                <a:cs typeface="Microsoft GothicNeo"/>
              </a:rPr>
              <a:t>Tasks of the Capacitor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E71D76C2-D537-C0C6-F614-232874D6C6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571899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4476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EC1C-0CDB-E60A-A176-734F8A39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icrosoft GothicNeo"/>
                <a:cs typeface="Microsoft GothicNeo"/>
              </a:rPr>
              <a:t>Difference between electrolytic and electrostatic capacitor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5763B-A7A3-D6A2-B35C-52140FAAE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Microsoft GothicNeo"/>
                <a:cs typeface="Microsoft GothicNeo"/>
              </a:rPr>
              <a:t>Electrolytic Capacitor</a:t>
            </a:r>
            <a:endParaRPr lang="en-US" dirty="0"/>
          </a:p>
        </p:txBody>
      </p:sp>
      <p:graphicFrame>
        <p:nvGraphicFramePr>
          <p:cNvPr id="13" name="Diagram 13">
            <a:extLst>
              <a:ext uri="{FF2B5EF4-FFF2-40B4-BE49-F238E27FC236}">
                <a16:creationId xmlns:a16="http://schemas.microsoft.com/office/drawing/2014/main" id="{2F01DD5E-AD2A-C707-49CB-E3CF4AD2A11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9011522"/>
              </p:ext>
            </p:extLst>
          </p:nvPr>
        </p:nvGraphicFramePr>
        <p:xfrm>
          <a:off x="839788" y="2667000"/>
          <a:ext cx="5157787" cy="3522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5F877-7CC7-3AB5-A858-75A39BD75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ea typeface="Microsoft GothicNeo"/>
                <a:cs typeface="Microsoft GothicNeo"/>
              </a:rPr>
              <a:t>Electrostatic Capacitor</a:t>
            </a:r>
            <a:endParaRPr lang="en-US" dirty="0"/>
          </a:p>
        </p:txBody>
      </p:sp>
      <p:graphicFrame>
        <p:nvGraphicFramePr>
          <p:cNvPr id="58" name="Diagram 58">
            <a:extLst>
              <a:ext uri="{FF2B5EF4-FFF2-40B4-BE49-F238E27FC236}">
                <a16:creationId xmlns:a16="http://schemas.microsoft.com/office/drawing/2014/main" id="{80AB4D19-EC1D-2D5B-8878-D210AB139385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092327386"/>
              </p:ext>
            </p:extLst>
          </p:nvPr>
        </p:nvGraphicFramePr>
        <p:xfrm>
          <a:off x="6172200" y="2667000"/>
          <a:ext cx="5183188" cy="3522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045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21E1B-5AC4-46A5-E29E-4EE920E6E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>
                <a:ea typeface="Microsoft GothicNeo"/>
                <a:cs typeface="Microsoft GothicNeo"/>
              </a:rPr>
              <a:t>Overall Gist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43B7-8357-2928-7702-3C1920FCF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lIns="109728" tIns="109728" rIns="109728" bIns="91440" anchor="ctr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ea typeface="Microsoft GothicNeo"/>
                <a:cs typeface="Microsoft GothicNeo"/>
              </a:rPr>
              <a:t>What is Capacitor?</a:t>
            </a:r>
          </a:p>
          <a:p>
            <a:r>
              <a:rPr lang="en-US" sz="1800" dirty="0">
                <a:solidFill>
                  <a:schemeClr val="tx1"/>
                </a:solidFill>
                <a:ea typeface="Microsoft GothicNeo"/>
                <a:cs typeface="Microsoft GothicNeo"/>
              </a:rPr>
              <a:t>Its type?</a:t>
            </a:r>
          </a:p>
          <a:p>
            <a:r>
              <a:rPr lang="en-US" sz="1800" dirty="0">
                <a:solidFill>
                  <a:schemeClr val="tx1"/>
                </a:solidFill>
                <a:ea typeface="Microsoft GothicNeo"/>
                <a:cs typeface="Microsoft GothicNeo"/>
              </a:rPr>
              <a:t>Usage of capacitor?</a:t>
            </a:r>
          </a:p>
          <a:p>
            <a:r>
              <a:rPr lang="en-US" sz="1800" dirty="0">
                <a:solidFill>
                  <a:schemeClr val="tx1"/>
                </a:solidFill>
                <a:ea typeface="Microsoft GothicNeo"/>
                <a:cs typeface="Microsoft GothicNeo"/>
              </a:rPr>
              <a:t>Circuit Symbol?</a:t>
            </a:r>
          </a:p>
          <a:p>
            <a:r>
              <a:rPr lang="en-US" sz="1800" dirty="0">
                <a:solidFill>
                  <a:schemeClr val="tx1"/>
                </a:solidFill>
                <a:ea typeface="Microsoft GothicNeo"/>
                <a:cs typeface="Microsoft GothicNeo"/>
              </a:rPr>
              <a:t>Unit of Capacitance</a:t>
            </a:r>
          </a:p>
          <a:p>
            <a:r>
              <a:rPr lang="en-US" sz="1800" dirty="0">
                <a:solidFill>
                  <a:schemeClr val="tx1"/>
                </a:solidFill>
                <a:ea typeface="Microsoft GothicNeo"/>
                <a:cs typeface="Microsoft GothicNeo"/>
              </a:rPr>
              <a:t>Non formal names</a:t>
            </a:r>
          </a:p>
        </p:txBody>
      </p:sp>
    </p:spTree>
    <p:extLst>
      <p:ext uri="{BB962C8B-B14F-4D97-AF65-F5344CB8AC3E}">
        <p14:creationId xmlns:p14="http://schemas.microsoft.com/office/powerpoint/2010/main" val="116332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32D1C9-8AD3-453F-948D-966B7A11B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ACD4D7-3FA3-4106-AFB4-55B58A02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98DF9-1B49-94ED-2FDA-7EBFB640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69" y="1147313"/>
            <a:ext cx="9067799" cy="2681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Thank You</a:t>
            </a:r>
            <a:endParaRPr lang="en-US" sz="5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01580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6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BlockprintVTI</vt:lpstr>
      <vt:lpstr>Capacitor</vt:lpstr>
      <vt:lpstr>What is a Capacitor</vt:lpstr>
      <vt:lpstr>Types of Capacitors</vt:lpstr>
      <vt:lpstr>Tasks of the Capacitor</vt:lpstr>
      <vt:lpstr>Difference between electrolytic and electrostatic capacitor</vt:lpstr>
      <vt:lpstr>Overall Gist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206</cp:revision>
  <dcterms:created xsi:type="dcterms:W3CDTF">2022-04-04T12:10:28Z</dcterms:created>
  <dcterms:modified xsi:type="dcterms:W3CDTF">2022-04-04T18:01:50Z</dcterms:modified>
</cp:coreProperties>
</file>