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F285-0923-41DD-BE4F-8F5B601D0A9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9A90-87D6-4D8C-A54F-8A84AE49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Jatasya Vedi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0412" y="1118316"/>
            <a:ext cx="8191176" cy="4711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7" y="424656"/>
            <a:ext cx="10043410" cy="2382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7" y="4485987"/>
            <a:ext cx="198726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5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" y="1118865"/>
            <a:ext cx="1178407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3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Dhaval</dc:creator>
  <cp:lastModifiedBy>Dhaval</cp:lastModifiedBy>
  <cp:revision>1</cp:revision>
  <dcterms:created xsi:type="dcterms:W3CDTF">2021-06-21T17:19:04Z</dcterms:created>
  <dcterms:modified xsi:type="dcterms:W3CDTF">2021-06-21T17:20:00Z</dcterms:modified>
</cp:coreProperties>
</file>