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677778-5CC7-4747-AA7B-ADDFDBF99F14}" v="27" dt="2021-07-27T19:16:19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tasya Raval" userId="41d0155e695bf7de" providerId="Windows Live" clId="Web-{F8677778-5CC7-4747-AA7B-ADDFDBF99F14}"/>
    <pc:docChg chg="addSld delSld modSld">
      <pc:chgData name="Jatasya Raval" userId="41d0155e695bf7de" providerId="Windows Live" clId="Web-{F8677778-5CC7-4747-AA7B-ADDFDBF99F14}" dt="2021-07-27T19:16:22.517" v="25"/>
      <pc:docMkLst>
        <pc:docMk/>
      </pc:docMkLst>
      <pc:sldChg chg="del">
        <pc:chgData name="Jatasya Raval" userId="41d0155e695bf7de" providerId="Windows Live" clId="Web-{F8677778-5CC7-4747-AA7B-ADDFDBF99F14}" dt="2021-07-27T19:13:57.873" v="1"/>
        <pc:sldMkLst>
          <pc:docMk/>
          <pc:sldMk cId="109857222" sldId="256"/>
        </pc:sldMkLst>
      </pc:sldChg>
      <pc:sldChg chg="addSp delSp modSp new mod setBg modShow">
        <pc:chgData name="Jatasya Raval" userId="41d0155e695bf7de" providerId="Windows Live" clId="Web-{F8677778-5CC7-4747-AA7B-ADDFDBF99F14}" dt="2021-07-27T19:15:07.093" v="14"/>
        <pc:sldMkLst>
          <pc:docMk/>
          <pc:sldMk cId="2033815531" sldId="257"/>
        </pc:sldMkLst>
        <pc:spChg chg="add">
          <ac:chgData name="Jatasya Raval" userId="41d0155e695bf7de" providerId="Windows Live" clId="Web-{F8677778-5CC7-4747-AA7B-ADDFDBF99F14}" dt="2021-07-27T19:15:07.093" v="14"/>
          <ac:spMkLst>
            <pc:docMk/>
            <pc:sldMk cId="2033815531" sldId="257"/>
            <ac:spMk id="8" creationId="{F3060C83-F051-4F0E-ABAD-AA0DFC48B218}"/>
          </ac:spMkLst>
        </pc:spChg>
        <pc:spChg chg="add">
          <ac:chgData name="Jatasya Raval" userId="41d0155e695bf7de" providerId="Windows Live" clId="Web-{F8677778-5CC7-4747-AA7B-ADDFDBF99F14}" dt="2021-07-27T19:15:07.093" v="14"/>
          <ac:spMkLst>
            <pc:docMk/>
            <pc:sldMk cId="2033815531" sldId="257"/>
            <ac:spMk id="10" creationId="{83C98ABE-055B-441F-B07E-44F97F083C39}"/>
          </ac:spMkLst>
        </pc:spChg>
        <pc:spChg chg="add">
          <ac:chgData name="Jatasya Raval" userId="41d0155e695bf7de" providerId="Windows Live" clId="Web-{F8677778-5CC7-4747-AA7B-ADDFDBF99F14}" dt="2021-07-27T19:15:07.093" v="14"/>
          <ac:spMkLst>
            <pc:docMk/>
            <pc:sldMk cId="2033815531" sldId="257"/>
            <ac:spMk id="12" creationId="{29FDB030-9B49-4CED-8CCD-4D99382388AC}"/>
          </ac:spMkLst>
        </pc:spChg>
        <pc:spChg chg="add">
          <ac:chgData name="Jatasya Raval" userId="41d0155e695bf7de" providerId="Windows Live" clId="Web-{F8677778-5CC7-4747-AA7B-ADDFDBF99F14}" dt="2021-07-27T19:15:07.093" v="14"/>
          <ac:spMkLst>
            <pc:docMk/>
            <pc:sldMk cId="2033815531" sldId="257"/>
            <ac:spMk id="14" creationId="{3783CA14-24A1-485C-8B30-D6A5D87987AD}"/>
          </ac:spMkLst>
        </pc:spChg>
        <pc:spChg chg="add">
          <ac:chgData name="Jatasya Raval" userId="41d0155e695bf7de" providerId="Windows Live" clId="Web-{F8677778-5CC7-4747-AA7B-ADDFDBF99F14}" dt="2021-07-27T19:15:07.093" v="14"/>
          <ac:spMkLst>
            <pc:docMk/>
            <pc:sldMk cId="2033815531" sldId="257"/>
            <ac:spMk id="16" creationId="{9A97C86A-04D6-40F7-AE84-31AB43E6A846}"/>
          </ac:spMkLst>
        </pc:spChg>
        <pc:spChg chg="add">
          <ac:chgData name="Jatasya Raval" userId="41d0155e695bf7de" providerId="Windows Live" clId="Web-{F8677778-5CC7-4747-AA7B-ADDFDBF99F14}" dt="2021-07-27T19:15:07.093" v="14"/>
          <ac:spMkLst>
            <pc:docMk/>
            <pc:sldMk cId="2033815531" sldId="257"/>
            <ac:spMk id="18" creationId="{FF9F2414-84E8-453E-B1F3-389FDE8192D9}"/>
          </ac:spMkLst>
        </pc:spChg>
        <pc:spChg chg="add">
          <ac:chgData name="Jatasya Raval" userId="41d0155e695bf7de" providerId="Windows Live" clId="Web-{F8677778-5CC7-4747-AA7B-ADDFDBF99F14}" dt="2021-07-27T19:15:07.093" v="14"/>
          <ac:spMkLst>
            <pc:docMk/>
            <pc:sldMk cId="2033815531" sldId="257"/>
            <ac:spMk id="20" creationId="{3ECA69A1-7536-43AC-85EF-C7106179F5ED}"/>
          </ac:spMkLst>
        </pc:spChg>
        <pc:picChg chg="add del mod">
          <ac:chgData name="Jatasya Raval" userId="41d0155e695bf7de" providerId="Windows Live" clId="Web-{F8677778-5CC7-4747-AA7B-ADDFDBF99F14}" dt="2021-07-27T19:14:52.093" v="11"/>
          <ac:picMkLst>
            <pc:docMk/>
            <pc:sldMk cId="2033815531" sldId="257"/>
            <ac:picMk id="2" creationId="{BC9424AF-0504-46DF-9FD3-17D439CEAC60}"/>
          </ac:picMkLst>
        </pc:picChg>
        <pc:picChg chg="add mod">
          <ac:chgData name="Jatasya Raval" userId="41d0155e695bf7de" providerId="Windows Live" clId="Web-{F8677778-5CC7-4747-AA7B-ADDFDBF99F14}" dt="2021-07-27T19:15:07.093" v="14"/>
          <ac:picMkLst>
            <pc:docMk/>
            <pc:sldMk cId="2033815531" sldId="257"/>
            <ac:picMk id="3" creationId="{35756D7E-5C7A-4130-A34A-AEBE798F42DA}"/>
          </ac:picMkLst>
        </pc:picChg>
      </pc:sldChg>
      <pc:sldChg chg="addSp modSp new mod setBg">
        <pc:chgData name="Jatasya Raval" userId="41d0155e695bf7de" providerId="Windows Live" clId="Web-{F8677778-5CC7-4747-AA7B-ADDFDBF99F14}" dt="2021-07-27T19:15:31.031" v="17"/>
        <pc:sldMkLst>
          <pc:docMk/>
          <pc:sldMk cId="132025057" sldId="258"/>
        </pc:sldMkLst>
        <pc:spChg chg="add">
          <ac:chgData name="Jatasya Raval" userId="41d0155e695bf7de" providerId="Windows Live" clId="Web-{F8677778-5CC7-4747-AA7B-ADDFDBF99F14}" dt="2021-07-27T19:15:31.031" v="17"/>
          <ac:spMkLst>
            <pc:docMk/>
            <pc:sldMk cId="132025057" sldId="258"/>
            <ac:spMk id="7" creationId="{F3060C83-F051-4F0E-ABAD-AA0DFC48B218}"/>
          </ac:spMkLst>
        </pc:spChg>
        <pc:spChg chg="add">
          <ac:chgData name="Jatasya Raval" userId="41d0155e695bf7de" providerId="Windows Live" clId="Web-{F8677778-5CC7-4747-AA7B-ADDFDBF99F14}" dt="2021-07-27T19:15:31.031" v="17"/>
          <ac:spMkLst>
            <pc:docMk/>
            <pc:sldMk cId="132025057" sldId="258"/>
            <ac:spMk id="9" creationId="{83C98ABE-055B-441F-B07E-44F97F083C39}"/>
          </ac:spMkLst>
        </pc:spChg>
        <pc:spChg chg="add">
          <ac:chgData name="Jatasya Raval" userId="41d0155e695bf7de" providerId="Windows Live" clId="Web-{F8677778-5CC7-4747-AA7B-ADDFDBF99F14}" dt="2021-07-27T19:15:31.031" v="17"/>
          <ac:spMkLst>
            <pc:docMk/>
            <pc:sldMk cId="132025057" sldId="258"/>
            <ac:spMk id="11" creationId="{29FDB030-9B49-4CED-8CCD-4D99382388AC}"/>
          </ac:spMkLst>
        </pc:spChg>
        <pc:spChg chg="add">
          <ac:chgData name="Jatasya Raval" userId="41d0155e695bf7de" providerId="Windows Live" clId="Web-{F8677778-5CC7-4747-AA7B-ADDFDBF99F14}" dt="2021-07-27T19:15:31.031" v="17"/>
          <ac:spMkLst>
            <pc:docMk/>
            <pc:sldMk cId="132025057" sldId="258"/>
            <ac:spMk id="13" creationId="{3783CA14-24A1-485C-8B30-D6A5D87987AD}"/>
          </ac:spMkLst>
        </pc:spChg>
        <pc:spChg chg="add">
          <ac:chgData name="Jatasya Raval" userId="41d0155e695bf7de" providerId="Windows Live" clId="Web-{F8677778-5CC7-4747-AA7B-ADDFDBF99F14}" dt="2021-07-27T19:15:31.031" v="17"/>
          <ac:spMkLst>
            <pc:docMk/>
            <pc:sldMk cId="132025057" sldId="258"/>
            <ac:spMk id="15" creationId="{9A97C86A-04D6-40F7-AE84-31AB43E6A846}"/>
          </ac:spMkLst>
        </pc:spChg>
        <pc:spChg chg="add">
          <ac:chgData name="Jatasya Raval" userId="41d0155e695bf7de" providerId="Windows Live" clId="Web-{F8677778-5CC7-4747-AA7B-ADDFDBF99F14}" dt="2021-07-27T19:15:31.031" v="17"/>
          <ac:spMkLst>
            <pc:docMk/>
            <pc:sldMk cId="132025057" sldId="258"/>
            <ac:spMk id="17" creationId="{FF9F2414-84E8-453E-B1F3-389FDE8192D9}"/>
          </ac:spMkLst>
        </pc:spChg>
        <pc:spChg chg="add">
          <ac:chgData name="Jatasya Raval" userId="41d0155e695bf7de" providerId="Windows Live" clId="Web-{F8677778-5CC7-4747-AA7B-ADDFDBF99F14}" dt="2021-07-27T19:15:31.031" v="17"/>
          <ac:spMkLst>
            <pc:docMk/>
            <pc:sldMk cId="132025057" sldId="258"/>
            <ac:spMk id="19" creationId="{3ECA69A1-7536-43AC-85EF-C7106179F5ED}"/>
          </ac:spMkLst>
        </pc:spChg>
        <pc:picChg chg="add mod">
          <ac:chgData name="Jatasya Raval" userId="41d0155e695bf7de" providerId="Windows Live" clId="Web-{F8677778-5CC7-4747-AA7B-ADDFDBF99F14}" dt="2021-07-27T19:15:31.031" v="17"/>
          <ac:picMkLst>
            <pc:docMk/>
            <pc:sldMk cId="132025057" sldId="258"/>
            <ac:picMk id="2" creationId="{CD3E6619-F5F8-4B60-80AB-97F637396DCF}"/>
          </ac:picMkLst>
        </pc:picChg>
      </pc:sldChg>
      <pc:sldChg chg="addSp delSp modSp new mod setBg">
        <pc:chgData name="Jatasya Raval" userId="41d0155e695bf7de" providerId="Windows Live" clId="Web-{F8677778-5CC7-4747-AA7B-ADDFDBF99F14}" dt="2021-07-27T19:16:05.204" v="22"/>
        <pc:sldMkLst>
          <pc:docMk/>
          <pc:sldMk cId="2289479240" sldId="259"/>
        </pc:sldMkLst>
        <pc:spChg chg="add">
          <ac:chgData name="Jatasya Raval" userId="41d0155e695bf7de" providerId="Windows Live" clId="Web-{F8677778-5CC7-4747-AA7B-ADDFDBF99F14}" dt="2021-07-27T19:15:50.344" v="20"/>
          <ac:spMkLst>
            <pc:docMk/>
            <pc:sldMk cId="2289479240" sldId="259"/>
            <ac:spMk id="7" creationId="{F3060C83-F051-4F0E-ABAD-AA0DFC48B218}"/>
          </ac:spMkLst>
        </pc:spChg>
        <pc:spChg chg="add">
          <ac:chgData name="Jatasya Raval" userId="41d0155e695bf7de" providerId="Windows Live" clId="Web-{F8677778-5CC7-4747-AA7B-ADDFDBF99F14}" dt="2021-07-27T19:15:50.344" v="20"/>
          <ac:spMkLst>
            <pc:docMk/>
            <pc:sldMk cId="2289479240" sldId="259"/>
            <ac:spMk id="9" creationId="{83C98ABE-055B-441F-B07E-44F97F083C39}"/>
          </ac:spMkLst>
        </pc:spChg>
        <pc:spChg chg="add">
          <ac:chgData name="Jatasya Raval" userId="41d0155e695bf7de" providerId="Windows Live" clId="Web-{F8677778-5CC7-4747-AA7B-ADDFDBF99F14}" dt="2021-07-27T19:15:50.344" v="20"/>
          <ac:spMkLst>
            <pc:docMk/>
            <pc:sldMk cId="2289479240" sldId="259"/>
            <ac:spMk id="11" creationId="{29FDB030-9B49-4CED-8CCD-4D99382388AC}"/>
          </ac:spMkLst>
        </pc:spChg>
        <pc:spChg chg="add">
          <ac:chgData name="Jatasya Raval" userId="41d0155e695bf7de" providerId="Windows Live" clId="Web-{F8677778-5CC7-4747-AA7B-ADDFDBF99F14}" dt="2021-07-27T19:15:50.344" v="20"/>
          <ac:spMkLst>
            <pc:docMk/>
            <pc:sldMk cId="2289479240" sldId="259"/>
            <ac:spMk id="13" creationId="{3783CA14-24A1-485C-8B30-D6A5D87987AD}"/>
          </ac:spMkLst>
        </pc:spChg>
        <pc:spChg chg="add">
          <ac:chgData name="Jatasya Raval" userId="41d0155e695bf7de" providerId="Windows Live" clId="Web-{F8677778-5CC7-4747-AA7B-ADDFDBF99F14}" dt="2021-07-27T19:15:50.344" v="20"/>
          <ac:spMkLst>
            <pc:docMk/>
            <pc:sldMk cId="2289479240" sldId="259"/>
            <ac:spMk id="15" creationId="{9A97C86A-04D6-40F7-AE84-31AB43E6A846}"/>
          </ac:spMkLst>
        </pc:spChg>
        <pc:spChg chg="add">
          <ac:chgData name="Jatasya Raval" userId="41d0155e695bf7de" providerId="Windows Live" clId="Web-{F8677778-5CC7-4747-AA7B-ADDFDBF99F14}" dt="2021-07-27T19:15:50.344" v="20"/>
          <ac:spMkLst>
            <pc:docMk/>
            <pc:sldMk cId="2289479240" sldId="259"/>
            <ac:spMk id="17" creationId="{FF9F2414-84E8-453E-B1F3-389FDE8192D9}"/>
          </ac:spMkLst>
        </pc:spChg>
        <pc:spChg chg="add">
          <ac:chgData name="Jatasya Raval" userId="41d0155e695bf7de" providerId="Windows Live" clId="Web-{F8677778-5CC7-4747-AA7B-ADDFDBF99F14}" dt="2021-07-27T19:15:50.344" v="20"/>
          <ac:spMkLst>
            <pc:docMk/>
            <pc:sldMk cId="2289479240" sldId="259"/>
            <ac:spMk id="19" creationId="{3ECA69A1-7536-43AC-85EF-C7106179F5ED}"/>
          </ac:spMkLst>
        </pc:spChg>
        <pc:picChg chg="add mod">
          <ac:chgData name="Jatasya Raval" userId="41d0155e695bf7de" providerId="Windows Live" clId="Web-{F8677778-5CC7-4747-AA7B-ADDFDBF99F14}" dt="2021-07-27T19:15:50.344" v="20"/>
          <ac:picMkLst>
            <pc:docMk/>
            <pc:sldMk cId="2289479240" sldId="259"/>
            <ac:picMk id="2" creationId="{BB0995D4-6B0A-4C5A-AF84-3F426EBE6429}"/>
          </ac:picMkLst>
        </pc:picChg>
        <pc:picChg chg="add del mod">
          <ac:chgData name="Jatasya Raval" userId="41d0155e695bf7de" providerId="Windows Live" clId="Web-{F8677778-5CC7-4747-AA7B-ADDFDBF99F14}" dt="2021-07-27T19:16:05.204" v="22"/>
          <ac:picMkLst>
            <pc:docMk/>
            <pc:sldMk cId="2289479240" sldId="259"/>
            <ac:picMk id="3" creationId="{3CCD33DA-F8F9-4C41-BCF1-D3B7C881FFF0}"/>
          </ac:picMkLst>
        </pc:picChg>
      </pc:sldChg>
      <pc:sldChg chg="addSp modSp new mod setBg">
        <pc:chgData name="Jatasya Raval" userId="41d0155e695bf7de" providerId="Windows Live" clId="Web-{F8677778-5CC7-4747-AA7B-ADDFDBF99F14}" dt="2021-07-27T19:16:22.517" v="25"/>
        <pc:sldMkLst>
          <pc:docMk/>
          <pc:sldMk cId="1105788903" sldId="260"/>
        </pc:sldMkLst>
        <pc:spChg chg="add">
          <ac:chgData name="Jatasya Raval" userId="41d0155e695bf7de" providerId="Windows Live" clId="Web-{F8677778-5CC7-4747-AA7B-ADDFDBF99F14}" dt="2021-07-27T19:16:22.517" v="25"/>
          <ac:spMkLst>
            <pc:docMk/>
            <pc:sldMk cId="1105788903" sldId="260"/>
            <ac:spMk id="7" creationId="{F3060C83-F051-4F0E-ABAD-AA0DFC48B218}"/>
          </ac:spMkLst>
        </pc:spChg>
        <pc:spChg chg="add">
          <ac:chgData name="Jatasya Raval" userId="41d0155e695bf7de" providerId="Windows Live" clId="Web-{F8677778-5CC7-4747-AA7B-ADDFDBF99F14}" dt="2021-07-27T19:16:22.517" v="25"/>
          <ac:spMkLst>
            <pc:docMk/>
            <pc:sldMk cId="1105788903" sldId="260"/>
            <ac:spMk id="9" creationId="{83C98ABE-055B-441F-B07E-44F97F083C39}"/>
          </ac:spMkLst>
        </pc:spChg>
        <pc:spChg chg="add">
          <ac:chgData name="Jatasya Raval" userId="41d0155e695bf7de" providerId="Windows Live" clId="Web-{F8677778-5CC7-4747-AA7B-ADDFDBF99F14}" dt="2021-07-27T19:16:22.517" v="25"/>
          <ac:spMkLst>
            <pc:docMk/>
            <pc:sldMk cId="1105788903" sldId="260"/>
            <ac:spMk id="11" creationId="{29FDB030-9B49-4CED-8CCD-4D99382388AC}"/>
          </ac:spMkLst>
        </pc:spChg>
        <pc:spChg chg="add">
          <ac:chgData name="Jatasya Raval" userId="41d0155e695bf7de" providerId="Windows Live" clId="Web-{F8677778-5CC7-4747-AA7B-ADDFDBF99F14}" dt="2021-07-27T19:16:22.517" v="25"/>
          <ac:spMkLst>
            <pc:docMk/>
            <pc:sldMk cId="1105788903" sldId="260"/>
            <ac:spMk id="13" creationId="{3783CA14-24A1-485C-8B30-D6A5D87987AD}"/>
          </ac:spMkLst>
        </pc:spChg>
        <pc:spChg chg="add">
          <ac:chgData name="Jatasya Raval" userId="41d0155e695bf7de" providerId="Windows Live" clId="Web-{F8677778-5CC7-4747-AA7B-ADDFDBF99F14}" dt="2021-07-27T19:16:22.517" v="25"/>
          <ac:spMkLst>
            <pc:docMk/>
            <pc:sldMk cId="1105788903" sldId="260"/>
            <ac:spMk id="15" creationId="{9A97C86A-04D6-40F7-AE84-31AB43E6A846}"/>
          </ac:spMkLst>
        </pc:spChg>
        <pc:spChg chg="add">
          <ac:chgData name="Jatasya Raval" userId="41d0155e695bf7de" providerId="Windows Live" clId="Web-{F8677778-5CC7-4747-AA7B-ADDFDBF99F14}" dt="2021-07-27T19:16:22.517" v="25"/>
          <ac:spMkLst>
            <pc:docMk/>
            <pc:sldMk cId="1105788903" sldId="260"/>
            <ac:spMk id="17" creationId="{FF9F2414-84E8-453E-B1F3-389FDE8192D9}"/>
          </ac:spMkLst>
        </pc:spChg>
        <pc:spChg chg="add">
          <ac:chgData name="Jatasya Raval" userId="41d0155e695bf7de" providerId="Windows Live" clId="Web-{F8677778-5CC7-4747-AA7B-ADDFDBF99F14}" dt="2021-07-27T19:16:22.517" v="25"/>
          <ac:spMkLst>
            <pc:docMk/>
            <pc:sldMk cId="1105788903" sldId="260"/>
            <ac:spMk id="19" creationId="{3ECA69A1-7536-43AC-85EF-C7106179F5ED}"/>
          </ac:spMkLst>
        </pc:spChg>
        <pc:picChg chg="add mod">
          <ac:chgData name="Jatasya Raval" userId="41d0155e695bf7de" providerId="Windows Live" clId="Web-{F8677778-5CC7-4747-AA7B-ADDFDBF99F14}" dt="2021-07-27T19:16:22.517" v="25"/>
          <ac:picMkLst>
            <pc:docMk/>
            <pc:sldMk cId="1105788903" sldId="260"/>
            <ac:picMk id="2" creationId="{F1C83EDF-9E55-4A04-B3D4-70C5AC7D6CC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5756D7E-5C7A-4130-A34A-AEBE798F4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84410"/>
            <a:ext cx="10905066" cy="4689179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15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CD3E6619-F5F8-4B60-80AB-97F637396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29774"/>
            <a:ext cx="10905066" cy="4198450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B0995D4-6B0A-4C5A-AF84-3F426EBE6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84300"/>
            <a:ext cx="10905066" cy="4089398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79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1C83EDF-9E55-4A04-B3D4-70C5AC7D6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11673"/>
            <a:ext cx="10905066" cy="4634652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88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</cp:revision>
  <dcterms:created xsi:type="dcterms:W3CDTF">2021-07-27T19:13:26Z</dcterms:created>
  <dcterms:modified xsi:type="dcterms:W3CDTF">2021-07-27T19:16:29Z</dcterms:modified>
</cp:coreProperties>
</file>