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29867-78BB-41E4-A8DB-A0BD106096BB}" v="137" dt="2021-11-02T10:22:18.6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tasya Raval" userId="41d0155e695bf7de" providerId="Windows Live" clId="Web-{4AA29867-78BB-41E4-A8DB-A0BD106096BB}"/>
    <pc:docChg chg="addSld modSld addMainMaster delMainMaster">
      <pc:chgData name="Jatasya Raval" userId="41d0155e695bf7de" providerId="Windows Live" clId="Web-{4AA29867-78BB-41E4-A8DB-A0BD106096BB}" dt="2021-11-02T10:22:18.606" v="159" actId="20577"/>
      <pc:docMkLst>
        <pc:docMk/>
      </pc:docMkLst>
      <pc:sldChg chg="addSp delSp modSp mod setBg modClrScheme chgLayout">
        <pc:chgData name="Jatasya Raval" userId="41d0155e695bf7de" providerId="Windows Live" clId="Web-{4AA29867-78BB-41E4-A8DB-A0BD106096BB}" dt="2021-11-02T10:14:19.533" v="44"/>
        <pc:sldMkLst>
          <pc:docMk/>
          <pc:sldMk cId="109857222" sldId="256"/>
        </pc:sldMkLst>
        <pc:spChg chg="mod">
          <ac:chgData name="Jatasya Raval" userId="41d0155e695bf7de" providerId="Windows Live" clId="Web-{4AA29867-78BB-41E4-A8DB-A0BD106096BB}" dt="2021-11-02T10:14:19.533" v="44"/>
          <ac:spMkLst>
            <pc:docMk/>
            <pc:sldMk cId="109857222" sldId="256"/>
            <ac:spMk id="2" creationId="{00000000-0000-0000-0000-000000000000}"/>
          </ac:spMkLst>
        </pc:spChg>
        <pc:spChg chg="mod">
          <ac:chgData name="Jatasya Raval" userId="41d0155e695bf7de" providerId="Windows Live" clId="Web-{4AA29867-78BB-41E4-A8DB-A0BD106096BB}" dt="2021-11-02T10:14:19.533" v="44"/>
          <ac:spMkLst>
            <pc:docMk/>
            <pc:sldMk cId="109857222" sldId="256"/>
            <ac:spMk id="3" creationId="{00000000-0000-0000-0000-000000000000}"/>
          </ac:spMkLst>
        </pc:spChg>
        <pc:spChg chg="add del">
          <ac:chgData name="Jatasya Raval" userId="41d0155e695bf7de" providerId="Windows Live" clId="Web-{4AA29867-78BB-41E4-A8DB-A0BD106096BB}" dt="2021-11-02T10:14:19.533" v="44"/>
          <ac:spMkLst>
            <pc:docMk/>
            <pc:sldMk cId="109857222" sldId="256"/>
            <ac:spMk id="9" creationId="{93245F62-CCC4-49E4-B95B-EA6C1E790510}"/>
          </ac:spMkLst>
        </pc:spChg>
        <pc:spChg chg="add del">
          <ac:chgData name="Jatasya Raval" userId="41d0155e695bf7de" providerId="Windows Live" clId="Web-{4AA29867-78BB-41E4-A8DB-A0BD106096BB}" dt="2021-11-02T10:14:19.533" v="44"/>
          <ac:spMkLst>
            <pc:docMk/>
            <pc:sldMk cId="109857222" sldId="256"/>
            <ac:spMk id="11" creationId="{E6C0DD6B-6AA3-448F-9B99-8386295BC1B4}"/>
          </ac:spMkLst>
        </pc:spChg>
        <pc:spChg chg="add">
          <ac:chgData name="Jatasya Raval" userId="41d0155e695bf7de" providerId="Windows Live" clId="Web-{4AA29867-78BB-41E4-A8DB-A0BD106096BB}" dt="2021-11-02T10:14:19.533" v="44"/>
          <ac:spMkLst>
            <pc:docMk/>
            <pc:sldMk cId="109857222" sldId="256"/>
            <ac:spMk id="16" creationId="{74E3E963-7ADC-4469-A079-F78B0BC6F60C}"/>
          </ac:spMkLst>
        </pc:spChg>
        <pc:spChg chg="add">
          <ac:chgData name="Jatasya Raval" userId="41d0155e695bf7de" providerId="Windows Live" clId="Web-{4AA29867-78BB-41E4-A8DB-A0BD106096BB}" dt="2021-11-02T10:14:19.533" v="44"/>
          <ac:spMkLst>
            <pc:docMk/>
            <pc:sldMk cId="109857222" sldId="256"/>
            <ac:spMk id="18" creationId="{C864DEA4-D6B8-4DEF-B1D0-6D5672FA8D22}"/>
          </ac:spMkLst>
        </pc:spChg>
        <pc:grpChg chg="add">
          <ac:chgData name="Jatasya Raval" userId="41d0155e695bf7de" providerId="Windows Live" clId="Web-{4AA29867-78BB-41E4-A8DB-A0BD106096BB}" dt="2021-11-02T10:14:19.533" v="44"/>
          <ac:grpSpMkLst>
            <pc:docMk/>
            <pc:sldMk cId="109857222" sldId="256"/>
            <ac:grpSpMk id="20" creationId="{3C9AA14C-80A4-427C-A911-28CD20C56E5E}"/>
          </ac:grpSpMkLst>
        </pc:grpChg>
        <pc:grpChg chg="add">
          <ac:chgData name="Jatasya Raval" userId="41d0155e695bf7de" providerId="Windows Live" clId="Web-{4AA29867-78BB-41E4-A8DB-A0BD106096BB}" dt="2021-11-02T10:14:19.533" v="44"/>
          <ac:grpSpMkLst>
            <pc:docMk/>
            <pc:sldMk cId="109857222" sldId="256"/>
            <ac:grpSpMk id="25" creationId="{F2FD01A0-E6FF-41CD-AEBD-279232B90D43}"/>
          </ac:grpSpMkLst>
        </pc:grpChg>
        <pc:picChg chg="add mod">
          <ac:chgData name="Jatasya Raval" userId="41d0155e695bf7de" providerId="Windows Live" clId="Web-{4AA29867-78BB-41E4-A8DB-A0BD106096BB}" dt="2021-11-02T10:14:19.533" v="44"/>
          <ac:picMkLst>
            <pc:docMk/>
            <pc:sldMk cId="109857222" sldId="256"/>
            <ac:picMk id="4" creationId="{1055CCCE-927F-4E37-A45F-5A97235F7169}"/>
          </ac:picMkLst>
        </pc:picChg>
      </pc:sldChg>
      <pc:sldChg chg="addSp delSp modSp new mod setBg">
        <pc:chgData name="Jatasya Raval" userId="41d0155e695bf7de" providerId="Windows Live" clId="Web-{4AA29867-78BB-41E4-A8DB-A0BD106096BB}" dt="2021-11-02T10:15:20.832" v="58"/>
        <pc:sldMkLst>
          <pc:docMk/>
          <pc:sldMk cId="1619594077" sldId="257"/>
        </pc:sldMkLst>
        <pc:spChg chg="mod">
          <ac:chgData name="Jatasya Raval" userId="41d0155e695bf7de" providerId="Windows Live" clId="Web-{4AA29867-78BB-41E4-A8DB-A0BD106096BB}" dt="2021-11-02T10:15:20.832" v="58"/>
          <ac:spMkLst>
            <pc:docMk/>
            <pc:sldMk cId="1619594077" sldId="257"/>
            <ac:spMk id="2" creationId="{9BF04AED-24C7-4892-AAC1-7537E290D559}"/>
          </ac:spMkLst>
        </pc:spChg>
        <pc:spChg chg="del">
          <ac:chgData name="Jatasya Raval" userId="41d0155e695bf7de" providerId="Windows Live" clId="Web-{4AA29867-78BB-41E4-A8DB-A0BD106096BB}" dt="2021-11-02T10:14:28.987" v="46"/>
          <ac:spMkLst>
            <pc:docMk/>
            <pc:sldMk cId="1619594077" sldId="257"/>
            <ac:spMk id="3" creationId="{BF405CD1-5618-45C7-8EE3-D41B8B3ED75A}"/>
          </ac:spMkLst>
        </pc:spChg>
        <pc:spChg chg="add del">
          <ac:chgData name="Jatasya Raval" userId="41d0155e695bf7de" providerId="Windows Live" clId="Web-{4AA29867-78BB-41E4-A8DB-A0BD106096BB}" dt="2021-11-02T10:15:20.832" v="58"/>
          <ac:spMkLst>
            <pc:docMk/>
            <pc:sldMk cId="1619594077" sldId="257"/>
            <ac:spMk id="8" creationId="{C84E5DDB-82AC-4CBA-B760-0FB4C0EDD99A}"/>
          </ac:spMkLst>
        </pc:spChg>
        <pc:spChg chg="add del">
          <ac:chgData name="Jatasya Raval" userId="41d0155e695bf7de" providerId="Windows Live" clId="Web-{4AA29867-78BB-41E4-A8DB-A0BD106096BB}" dt="2021-11-02T10:14:58.144" v="50"/>
          <ac:spMkLst>
            <pc:docMk/>
            <pc:sldMk cId="1619594077" sldId="257"/>
            <ac:spMk id="11" creationId="{438E27F7-3F29-47F0-B30F-585059182204}"/>
          </ac:spMkLst>
        </pc:spChg>
        <pc:spChg chg="add del">
          <ac:chgData name="Jatasya Raval" userId="41d0155e695bf7de" providerId="Windows Live" clId="Web-{4AA29867-78BB-41E4-A8DB-A0BD106096BB}" dt="2021-11-02T10:14:58.144" v="50"/>
          <ac:spMkLst>
            <pc:docMk/>
            <pc:sldMk cId="1619594077" sldId="257"/>
            <ac:spMk id="13" creationId="{6B16CD8D-2899-43D9-995B-DD1278D6B5CD}"/>
          </ac:spMkLst>
        </pc:spChg>
        <pc:spChg chg="add del">
          <ac:chgData name="Jatasya Raval" userId="41d0155e695bf7de" providerId="Windows Live" clId="Web-{4AA29867-78BB-41E4-A8DB-A0BD106096BB}" dt="2021-11-02T10:14:58.144" v="50"/>
          <ac:spMkLst>
            <pc:docMk/>
            <pc:sldMk cId="1619594077" sldId="257"/>
            <ac:spMk id="15" creationId="{7F38A32B-CAD5-4D19-8E90-F63EB6902E33}"/>
          </ac:spMkLst>
        </pc:spChg>
        <pc:spChg chg="add del">
          <ac:chgData name="Jatasya Raval" userId="41d0155e695bf7de" providerId="Windows Live" clId="Web-{4AA29867-78BB-41E4-A8DB-A0BD106096BB}" dt="2021-11-02T10:15:20.832" v="58"/>
          <ac:spMkLst>
            <pc:docMk/>
            <pc:sldMk cId="1619594077" sldId="257"/>
            <ac:spMk id="20" creationId="{438E27F7-3F29-47F0-B30F-585059182204}"/>
          </ac:spMkLst>
        </pc:spChg>
        <pc:spChg chg="add del">
          <ac:chgData name="Jatasya Raval" userId="41d0155e695bf7de" providerId="Windows Live" clId="Web-{4AA29867-78BB-41E4-A8DB-A0BD106096BB}" dt="2021-11-02T10:15:20.832" v="58"/>
          <ac:spMkLst>
            <pc:docMk/>
            <pc:sldMk cId="1619594077" sldId="257"/>
            <ac:spMk id="22" creationId="{6B16CD8D-2899-43D9-995B-DD1278D6B5CD}"/>
          </ac:spMkLst>
        </pc:spChg>
        <pc:spChg chg="add del">
          <ac:chgData name="Jatasya Raval" userId="41d0155e695bf7de" providerId="Windows Live" clId="Web-{4AA29867-78BB-41E4-A8DB-A0BD106096BB}" dt="2021-11-02T10:15:20.832" v="58"/>
          <ac:spMkLst>
            <pc:docMk/>
            <pc:sldMk cId="1619594077" sldId="257"/>
            <ac:spMk id="24" creationId="{7F38A32B-CAD5-4D19-8E90-F63EB6902E33}"/>
          </ac:spMkLst>
        </pc:spChg>
        <pc:spChg chg="add">
          <ac:chgData name="Jatasya Raval" userId="41d0155e695bf7de" providerId="Windows Live" clId="Web-{4AA29867-78BB-41E4-A8DB-A0BD106096BB}" dt="2021-11-02T10:15:20.832" v="58"/>
          <ac:spMkLst>
            <pc:docMk/>
            <pc:sldMk cId="1619594077" sldId="257"/>
            <ac:spMk id="29" creationId="{09646535-AEF6-4883-A4F9-EEC1F8B4319E}"/>
          </ac:spMkLst>
        </pc:spChg>
        <pc:spChg chg="add">
          <ac:chgData name="Jatasya Raval" userId="41d0155e695bf7de" providerId="Windows Live" clId="Web-{4AA29867-78BB-41E4-A8DB-A0BD106096BB}" dt="2021-11-02T10:15:20.832" v="58"/>
          <ac:spMkLst>
            <pc:docMk/>
            <pc:sldMk cId="1619594077" sldId="257"/>
            <ac:spMk id="31" creationId="{A20E4EF1-6AA9-4634-A88F-49303780651A}"/>
          </ac:spMkLst>
        </pc:spChg>
        <pc:spChg chg="add">
          <ac:chgData name="Jatasya Raval" userId="41d0155e695bf7de" providerId="Windows Live" clId="Web-{4AA29867-78BB-41E4-A8DB-A0BD106096BB}" dt="2021-11-02T10:15:20.832" v="58"/>
          <ac:spMkLst>
            <pc:docMk/>
            <pc:sldMk cId="1619594077" sldId="257"/>
            <ac:spMk id="33" creationId="{DD0558E7-61D4-43D8-ADB8-96DE97118653}"/>
          </ac:spMkLst>
        </pc:spChg>
        <pc:spChg chg="add">
          <ac:chgData name="Jatasya Raval" userId="41d0155e695bf7de" providerId="Windows Live" clId="Web-{4AA29867-78BB-41E4-A8DB-A0BD106096BB}" dt="2021-11-02T10:15:20.832" v="58"/>
          <ac:spMkLst>
            <pc:docMk/>
            <pc:sldMk cId="1619594077" sldId="257"/>
            <ac:spMk id="45" creationId="{61DBDC3E-EFBF-429B-957B-6C76FFB44963}"/>
          </ac:spMkLst>
        </pc:spChg>
        <pc:grpChg chg="add">
          <ac:chgData name="Jatasya Raval" userId="41d0155e695bf7de" providerId="Windows Live" clId="Web-{4AA29867-78BB-41E4-A8DB-A0BD106096BB}" dt="2021-11-02T10:15:20.832" v="58"/>
          <ac:grpSpMkLst>
            <pc:docMk/>
            <pc:sldMk cId="1619594077" sldId="257"/>
            <ac:grpSpMk id="35" creationId="{C8F3AECA-1E28-4DB0-901D-747B827596E9}"/>
          </ac:grpSpMkLst>
        </pc:grpChg>
        <pc:grpChg chg="add">
          <ac:chgData name="Jatasya Raval" userId="41d0155e695bf7de" providerId="Windows Live" clId="Web-{4AA29867-78BB-41E4-A8DB-A0BD106096BB}" dt="2021-11-02T10:15:20.832" v="58"/>
          <ac:grpSpMkLst>
            <pc:docMk/>
            <pc:sldMk cId="1619594077" sldId="257"/>
            <ac:grpSpMk id="40" creationId="{3214C51D-3B74-4CCB-82B8-A184460FCAA2}"/>
          </ac:grpSpMkLst>
        </pc:grpChg>
        <pc:picChg chg="add mod ord">
          <ac:chgData name="Jatasya Raval" userId="41d0155e695bf7de" providerId="Windows Live" clId="Web-{4AA29867-78BB-41E4-A8DB-A0BD106096BB}" dt="2021-11-02T10:15:20.832" v="58"/>
          <ac:picMkLst>
            <pc:docMk/>
            <pc:sldMk cId="1619594077" sldId="257"/>
            <ac:picMk id="4" creationId="{78AEE0DC-B8F3-4939-BFE7-90AF37925E88}"/>
          </ac:picMkLst>
        </pc:picChg>
      </pc:sldChg>
      <pc:sldChg chg="addSp delSp modSp new mod setBg">
        <pc:chgData name="Jatasya Raval" userId="41d0155e695bf7de" providerId="Windows Live" clId="Web-{4AA29867-78BB-41E4-A8DB-A0BD106096BB}" dt="2021-11-02T10:18:55.571" v="112"/>
        <pc:sldMkLst>
          <pc:docMk/>
          <pc:sldMk cId="4032760247" sldId="258"/>
        </pc:sldMkLst>
        <pc:spChg chg="mod">
          <ac:chgData name="Jatasya Raval" userId="41d0155e695bf7de" providerId="Windows Live" clId="Web-{4AA29867-78BB-41E4-A8DB-A0BD106096BB}" dt="2021-11-02T10:18:55.571" v="112"/>
          <ac:spMkLst>
            <pc:docMk/>
            <pc:sldMk cId="4032760247" sldId="258"/>
            <ac:spMk id="2" creationId="{5C3F8C8A-3A5C-40A7-99E5-9FE4E54A5F65}"/>
          </ac:spMkLst>
        </pc:spChg>
        <pc:spChg chg="del mod">
          <ac:chgData name="Jatasya Raval" userId="41d0155e695bf7de" providerId="Windows Live" clId="Web-{4AA29867-78BB-41E4-A8DB-A0BD106096BB}" dt="2021-11-02T10:15:38.973" v="61"/>
          <ac:spMkLst>
            <pc:docMk/>
            <pc:sldMk cId="4032760247" sldId="258"/>
            <ac:spMk id="3" creationId="{76446C3D-418A-4A5D-A53C-BD7AFD277E25}"/>
          </ac:spMkLst>
        </pc:spChg>
        <pc:spChg chg="add del">
          <ac:chgData name="Jatasya Raval" userId="41d0155e695bf7de" providerId="Windows Live" clId="Web-{4AA29867-78BB-41E4-A8DB-A0BD106096BB}" dt="2021-11-02T10:18:55.571" v="112"/>
          <ac:spMkLst>
            <pc:docMk/>
            <pc:sldMk cId="4032760247" sldId="258"/>
            <ac:spMk id="8" creationId="{3F58D3F4-AD3E-4263-85BF-7EB71245838E}"/>
          </ac:spMkLst>
        </pc:spChg>
        <pc:spChg chg="add del">
          <ac:chgData name="Jatasya Raval" userId="41d0155e695bf7de" providerId="Windows Live" clId="Web-{4AA29867-78BB-41E4-A8DB-A0BD106096BB}" dt="2021-11-02T10:18:55.571" v="112"/>
          <ac:spMkLst>
            <pc:docMk/>
            <pc:sldMk cId="4032760247" sldId="258"/>
            <ac:spMk id="10" creationId="{B383AC10-A272-4982-A610-DDA728D78139}"/>
          </ac:spMkLst>
        </pc:spChg>
        <pc:spChg chg="add del">
          <ac:chgData name="Jatasya Raval" userId="41d0155e695bf7de" providerId="Windows Live" clId="Web-{4AA29867-78BB-41E4-A8DB-A0BD106096BB}" dt="2021-11-02T10:18:55.571" v="112"/>
          <ac:spMkLst>
            <pc:docMk/>
            <pc:sldMk cId="4032760247" sldId="258"/>
            <ac:spMk id="12" creationId="{F6FDED66-1461-4834-9923-329986747FE6}"/>
          </ac:spMkLst>
        </pc:spChg>
        <pc:spChg chg="add del">
          <ac:chgData name="Jatasya Raval" userId="41d0155e695bf7de" providerId="Windows Live" clId="Web-{4AA29867-78BB-41E4-A8DB-A0BD106096BB}" dt="2021-11-02T10:18:55.571" v="112"/>
          <ac:spMkLst>
            <pc:docMk/>
            <pc:sldMk cId="4032760247" sldId="258"/>
            <ac:spMk id="14" creationId="{1607CD53-0FF9-47E9-94AD-2BF64BA801B1}"/>
          </ac:spMkLst>
        </pc:spChg>
        <pc:spChg chg="add">
          <ac:chgData name="Jatasya Raval" userId="41d0155e695bf7de" providerId="Windows Live" clId="Web-{4AA29867-78BB-41E4-A8DB-A0BD106096BB}" dt="2021-11-02T10:18:55.571" v="112"/>
          <ac:spMkLst>
            <pc:docMk/>
            <pc:sldMk cId="4032760247" sldId="258"/>
            <ac:spMk id="19" creationId="{09646535-AEF6-4883-A4F9-EEC1F8B4319E}"/>
          </ac:spMkLst>
        </pc:spChg>
        <pc:spChg chg="add">
          <ac:chgData name="Jatasya Raval" userId="41d0155e695bf7de" providerId="Windows Live" clId="Web-{4AA29867-78BB-41E4-A8DB-A0BD106096BB}" dt="2021-11-02T10:18:55.571" v="112"/>
          <ac:spMkLst>
            <pc:docMk/>
            <pc:sldMk cId="4032760247" sldId="258"/>
            <ac:spMk id="21" creationId="{335243F2-87BD-4C47-8358-ACFE608D3DB3}"/>
          </ac:spMkLst>
        </pc:spChg>
        <pc:spChg chg="add">
          <ac:chgData name="Jatasya Raval" userId="41d0155e695bf7de" providerId="Windows Live" clId="Web-{4AA29867-78BB-41E4-A8DB-A0BD106096BB}" dt="2021-11-02T10:18:55.571" v="112"/>
          <ac:spMkLst>
            <pc:docMk/>
            <pc:sldMk cId="4032760247" sldId="258"/>
            <ac:spMk id="23" creationId="{65B33439-EC96-4835-9DF2-CFA3336E0E41}"/>
          </ac:spMkLst>
        </pc:spChg>
        <pc:grpChg chg="add">
          <ac:chgData name="Jatasya Raval" userId="41d0155e695bf7de" providerId="Windows Live" clId="Web-{4AA29867-78BB-41E4-A8DB-A0BD106096BB}" dt="2021-11-02T10:18:55.571" v="112"/>
          <ac:grpSpMkLst>
            <pc:docMk/>
            <pc:sldMk cId="4032760247" sldId="258"/>
            <ac:grpSpMk id="25" creationId="{F2FD01A0-E6FF-41CD-AEBD-279232B90D43}"/>
          </ac:grpSpMkLst>
        </pc:grpChg>
        <pc:grpChg chg="add">
          <ac:chgData name="Jatasya Raval" userId="41d0155e695bf7de" providerId="Windows Live" clId="Web-{4AA29867-78BB-41E4-A8DB-A0BD106096BB}" dt="2021-11-02T10:18:55.571" v="112"/>
          <ac:grpSpMkLst>
            <pc:docMk/>
            <pc:sldMk cId="4032760247" sldId="258"/>
            <ac:grpSpMk id="30" creationId="{3C9AA14C-80A4-427C-A911-28CD20C56E5E}"/>
          </ac:grpSpMkLst>
        </pc:grpChg>
        <pc:picChg chg="add mod ord">
          <ac:chgData name="Jatasya Raval" userId="41d0155e695bf7de" providerId="Windows Live" clId="Web-{4AA29867-78BB-41E4-A8DB-A0BD106096BB}" dt="2021-11-02T10:18:55.571" v="112"/>
          <ac:picMkLst>
            <pc:docMk/>
            <pc:sldMk cId="4032760247" sldId="258"/>
            <ac:picMk id="4" creationId="{F2158E1C-1032-4DE4-AAA1-99108B09A9CD}"/>
          </ac:picMkLst>
        </pc:picChg>
      </pc:sldChg>
      <pc:sldChg chg="addSp delSp modSp new mod setBg">
        <pc:chgData name="Jatasya Raval" userId="41d0155e695bf7de" providerId="Windows Live" clId="Web-{4AA29867-78BB-41E4-A8DB-A0BD106096BB}" dt="2021-11-02T10:19:18.728" v="121" actId="20577"/>
        <pc:sldMkLst>
          <pc:docMk/>
          <pc:sldMk cId="4080033732" sldId="259"/>
        </pc:sldMkLst>
        <pc:spChg chg="mod">
          <ac:chgData name="Jatasya Raval" userId="41d0155e695bf7de" providerId="Windows Live" clId="Web-{4AA29867-78BB-41E4-A8DB-A0BD106096BB}" dt="2021-11-02T10:19:18.728" v="121" actId="20577"/>
          <ac:spMkLst>
            <pc:docMk/>
            <pc:sldMk cId="4080033732" sldId="259"/>
            <ac:spMk id="2" creationId="{87D224CC-4689-412F-BF83-E16CF8141453}"/>
          </ac:spMkLst>
        </pc:spChg>
        <pc:spChg chg="del mod">
          <ac:chgData name="Jatasya Raval" userId="41d0155e695bf7de" providerId="Windows Live" clId="Web-{4AA29867-78BB-41E4-A8DB-A0BD106096BB}" dt="2021-11-02T10:16:09.630" v="65"/>
          <ac:spMkLst>
            <pc:docMk/>
            <pc:sldMk cId="4080033732" sldId="259"/>
            <ac:spMk id="3" creationId="{46D02D86-49C9-426D-B761-6512FFFA9B96}"/>
          </ac:spMkLst>
        </pc:spChg>
        <pc:spChg chg="add del">
          <ac:chgData name="Jatasya Raval" userId="41d0155e695bf7de" providerId="Windows Live" clId="Web-{4AA29867-78BB-41E4-A8DB-A0BD106096BB}" dt="2021-11-02T10:16:50.740" v="67"/>
          <ac:spMkLst>
            <pc:docMk/>
            <pc:sldMk cId="4080033732" sldId="259"/>
            <ac:spMk id="5" creationId="{09646535-AEF6-4883-A4F9-EEC1F8B4319E}"/>
          </ac:spMkLst>
        </pc:spChg>
        <pc:spChg chg="add del">
          <ac:chgData name="Jatasya Raval" userId="41d0155e695bf7de" providerId="Windows Live" clId="Web-{4AA29867-78BB-41E4-A8DB-A0BD106096BB}" dt="2021-11-02T10:16:50.740" v="67"/>
          <ac:spMkLst>
            <pc:docMk/>
            <pc:sldMk cId="4080033732" sldId="259"/>
            <ac:spMk id="6" creationId="{DB7EFF05-A8DA-4B3E-9C21-7A04283D4852}"/>
          </ac:spMkLst>
        </pc:spChg>
        <pc:spChg chg="add del">
          <ac:chgData name="Jatasya Raval" userId="41d0155e695bf7de" providerId="Windows Live" clId="Web-{4AA29867-78BB-41E4-A8DB-A0BD106096BB}" dt="2021-11-02T10:16:50.740" v="67"/>
          <ac:spMkLst>
            <pc:docMk/>
            <pc:sldMk cId="4080033732" sldId="259"/>
            <ac:spMk id="7" creationId="{0B2BD9FB-6C4C-4948-A4F4-8E9FC90CFDD6}"/>
          </ac:spMkLst>
        </pc:spChg>
        <pc:spChg chg="add del">
          <ac:chgData name="Jatasya Raval" userId="41d0155e695bf7de" providerId="Windows Live" clId="Web-{4AA29867-78BB-41E4-A8DB-A0BD106096BB}" dt="2021-11-02T10:16:09.614" v="64"/>
          <ac:spMkLst>
            <pc:docMk/>
            <pc:sldMk cId="4080033732" sldId="259"/>
            <ac:spMk id="8" creationId="{C52E2836-9095-4D3C-85DB-A013CBD51365}"/>
          </ac:spMkLst>
        </pc:spChg>
        <pc:spChg chg="add del">
          <ac:chgData name="Jatasya Raval" userId="41d0155e695bf7de" providerId="Windows Live" clId="Web-{4AA29867-78BB-41E4-A8DB-A0BD106096BB}" dt="2021-11-02T10:16:50.740" v="67"/>
          <ac:spMkLst>
            <pc:docMk/>
            <pc:sldMk cId="4080033732" sldId="259"/>
            <ac:spMk id="9" creationId="{D79DB51C-B80E-4B27-9779-A1DE3232547D}"/>
          </ac:spMkLst>
        </pc:spChg>
        <pc:spChg chg="add del">
          <ac:chgData name="Jatasya Raval" userId="41d0155e695bf7de" providerId="Windows Live" clId="Web-{4AA29867-78BB-41E4-A8DB-A0BD106096BB}" dt="2021-11-02T10:16:09.614" v="64"/>
          <ac:spMkLst>
            <pc:docMk/>
            <pc:sldMk cId="4080033732" sldId="259"/>
            <ac:spMk id="10" creationId="{A92B8916-626C-4C83-B808-82B7DF02CA35}"/>
          </ac:spMkLst>
        </pc:spChg>
        <pc:spChg chg="add del">
          <ac:chgData name="Jatasya Raval" userId="41d0155e695bf7de" providerId="Windows Live" clId="Web-{4AA29867-78BB-41E4-A8DB-A0BD106096BB}" dt="2021-11-02T10:16:09.614" v="64"/>
          <ac:spMkLst>
            <pc:docMk/>
            <pc:sldMk cId="4080033732" sldId="259"/>
            <ac:spMk id="12" creationId="{14DAEE6D-D7E7-4E31-9E45-96B6E2F6E0CB}"/>
          </ac:spMkLst>
        </pc:spChg>
        <pc:spChg chg="add del">
          <ac:chgData name="Jatasya Raval" userId="41d0155e695bf7de" providerId="Windows Live" clId="Web-{4AA29867-78BB-41E4-A8DB-A0BD106096BB}" dt="2021-11-02T10:16:09.614" v="64"/>
          <ac:spMkLst>
            <pc:docMk/>
            <pc:sldMk cId="4080033732" sldId="259"/>
            <ac:spMk id="14" creationId="{5D976E54-F014-4833-9EB7-2588113E1C06}"/>
          </ac:spMkLst>
        </pc:spChg>
        <pc:spChg chg="add del">
          <ac:chgData name="Jatasya Raval" userId="41d0155e695bf7de" providerId="Windows Live" clId="Web-{4AA29867-78BB-41E4-A8DB-A0BD106096BB}" dt="2021-11-02T10:16:50.740" v="67"/>
          <ac:spMkLst>
            <pc:docMk/>
            <pc:sldMk cId="4080033732" sldId="259"/>
            <ac:spMk id="16" creationId="{657457C6-5104-4D63-9C05-84DA1B1A42BC}"/>
          </ac:spMkLst>
        </pc:spChg>
        <pc:spChg chg="add del">
          <ac:chgData name="Jatasya Raval" userId="41d0155e695bf7de" providerId="Windows Live" clId="Web-{4AA29867-78BB-41E4-A8DB-A0BD106096BB}" dt="2021-11-02T10:16:50.740" v="67"/>
          <ac:spMkLst>
            <pc:docMk/>
            <pc:sldMk cId="4080033732" sldId="259"/>
            <ac:spMk id="18" creationId="{61516266-4AD2-4299-BC89-A3D3D18F8AF3}"/>
          </ac:spMkLst>
        </pc:spChg>
        <pc:spChg chg="add">
          <ac:chgData name="Jatasya Raval" userId="41d0155e695bf7de" providerId="Windows Live" clId="Web-{4AA29867-78BB-41E4-A8DB-A0BD106096BB}" dt="2021-11-02T10:16:50.740" v="67"/>
          <ac:spMkLst>
            <pc:docMk/>
            <pc:sldMk cId="4080033732" sldId="259"/>
            <ac:spMk id="23" creationId="{09646535-AEF6-4883-A4F9-EEC1F8B4319E}"/>
          </ac:spMkLst>
        </pc:spChg>
        <pc:spChg chg="add">
          <ac:chgData name="Jatasya Raval" userId="41d0155e695bf7de" providerId="Windows Live" clId="Web-{4AA29867-78BB-41E4-A8DB-A0BD106096BB}" dt="2021-11-02T10:16:50.740" v="67"/>
          <ac:spMkLst>
            <pc:docMk/>
            <pc:sldMk cId="4080033732" sldId="259"/>
            <ac:spMk id="25" creationId="{A20E4EF1-6AA9-4634-A88F-49303780651A}"/>
          </ac:spMkLst>
        </pc:spChg>
        <pc:spChg chg="add">
          <ac:chgData name="Jatasya Raval" userId="41d0155e695bf7de" providerId="Windows Live" clId="Web-{4AA29867-78BB-41E4-A8DB-A0BD106096BB}" dt="2021-11-02T10:16:50.740" v="67"/>
          <ac:spMkLst>
            <pc:docMk/>
            <pc:sldMk cId="4080033732" sldId="259"/>
            <ac:spMk id="27" creationId="{DD0558E7-61D4-43D8-ADB8-96DE97118653}"/>
          </ac:spMkLst>
        </pc:spChg>
        <pc:spChg chg="add">
          <ac:chgData name="Jatasya Raval" userId="41d0155e695bf7de" providerId="Windows Live" clId="Web-{4AA29867-78BB-41E4-A8DB-A0BD106096BB}" dt="2021-11-02T10:16:50.740" v="67"/>
          <ac:spMkLst>
            <pc:docMk/>
            <pc:sldMk cId="4080033732" sldId="259"/>
            <ac:spMk id="39" creationId="{61DBDC3E-EFBF-429B-957B-6C76FFB44963}"/>
          </ac:spMkLst>
        </pc:spChg>
        <pc:grpChg chg="add">
          <ac:chgData name="Jatasya Raval" userId="41d0155e695bf7de" providerId="Windows Live" clId="Web-{4AA29867-78BB-41E4-A8DB-A0BD106096BB}" dt="2021-11-02T10:16:50.740" v="67"/>
          <ac:grpSpMkLst>
            <pc:docMk/>
            <pc:sldMk cId="4080033732" sldId="259"/>
            <ac:grpSpMk id="29" creationId="{C8F3AECA-1E28-4DB0-901D-747B827596E9}"/>
          </ac:grpSpMkLst>
        </pc:grpChg>
        <pc:grpChg chg="add">
          <ac:chgData name="Jatasya Raval" userId="41d0155e695bf7de" providerId="Windows Live" clId="Web-{4AA29867-78BB-41E4-A8DB-A0BD106096BB}" dt="2021-11-02T10:16:50.740" v="67"/>
          <ac:grpSpMkLst>
            <pc:docMk/>
            <pc:sldMk cId="4080033732" sldId="259"/>
            <ac:grpSpMk id="34" creationId="{3214C51D-3B74-4CCB-82B8-A184460FCAA2}"/>
          </ac:grpSpMkLst>
        </pc:grpChg>
        <pc:picChg chg="add mod">
          <ac:chgData name="Jatasya Raval" userId="41d0155e695bf7de" providerId="Windows Live" clId="Web-{4AA29867-78BB-41E4-A8DB-A0BD106096BB}" dt="2021-11-02T10:16:50.740" v="67"/>
          <ac:picMkLst>
            <pc:docMk/>
            <pc:sldMk cId="4080033732" sldId="259"/>
            <ac:picMk id="4" creationId="{D9770B1A-8396-48D6-A2AC-478B19D609CD}"/>
          </ac:picMkLst>
        </pc:picChg>
      </pc:sldChg>
      <pc:sldChg chg="addSp delSp modSp new mod setBg">
        <pc:chgData name="Jatasya Raval" userId="41d0155e695bf7de" providerId="Windows Live" clId="Web-{4AA29867-78BB-41E4-A8DB-A0BD106096BB}" dt="2021-11-02T10:17:08.022" v="71"/>
        <pc:sldMkLst>
          <pc:docMk/>
          <pc:sldMk cId="356959705" sldId="260"/>
        </pc:sldMkLst>
        <pc:spChg chg="del mod">
          <ac:chgData name="Jatasya Raval" userId="41d0155e695bf7de" providerId="Windows Live" clId="Web-{4AA29867-78BB-41E4-A8DB-A0BD106096BB}" dt="2021-11-02T10:17:08.022" v="71"/>
          <ac:spMkLst>
            <pc:docMk/>
            <pc:sldMk cId="356959705" sldId="260"/>
            <ac:spMk id="2" creationId="{D9316430-863C-48D3-A862-81AF5FF82E72}"/>
          </ac:spMkLst>
        </pc:spChg>
        <pc:spChg chg="del mod">
          <ac:chgData name="Jatasya Raval" userId="41d0155e695bf7de" providerId="Windows Live" clId="Web-{4AA29867-78BB-41E4-A8DB-A0BD106096BB}" dt="2021-11-02T10:17:03.881" v="70"/>
          <ac:spMkLst>
            <pc:docMk/>
            <pc:sldMk cId="356959705" sldId="260"/>
            <ac:spMk id="3" creationId="{912260FA-34F4-4D9C-AA95-242FFEABC60B}"/>
          </ac:spMkLst>
        </pc:spChg>
        <pc:spChg chg="add del">
          <ac:chgData name="Jatasya Raval" userId="41d0155e695bf7de" providerId="Windows Live" clId="Web-{4AA29867-78BB-41E4-A8DB-A0BD106096BB}" dt="2021-11-02T10:17:08.022" v="71"/>
          <ac:spMkLst>
            <pc:docMk/>
            <pc:sldMk cId="356959705" sldId="260"/>
            <ac:spMk id="8" creationId="{3F58D3F4-AD3E-4263-85BF-7EB71245838E}"/>
          </ac:spMkLst>
        </pc:spChg>
        <pc:spChg chg="add del">
          <ac:chgData name="Jatasya Raval" userId="41d0155e695bf7de" providerId="Windows Live" clId="Web-{4AA29867-78BB-41E4-A8DB-A0BD106096BB}" dt="2021-11-02T10:17:08.022" v="71"/>
          <ac:spMkLst>
            <pc:docMk/>
            <pc:sldMk cId="356959705" sldId="260"/>
            <ac:spMk id="10" creationId="{B383AC10-A272-4982-A610-DDA728D78139}"/>
          </ac:spMkLst>
        </pc:spChg>
        <pc:spChg chg="add del">
          <ac:chgData name="Jatasya Raval" userId="41d0155e695bf7de" providerId="Windows Live" clId="Web-{4AA29867-78BB-41E4-A8DB-A0BD106096BB}" dt="2021-11-02T10:17:08.022" v="71"/>
          <ac:spMkLst>
            <pc:docMk/>
            <pc:sldMk cId="356959705" sldId="260"/>
            <ac:spMk id="12" creationId="{F6FDED66-1461-4834-9923-329986747FE6}"/>
          </ac:spMkLst>
        </pc:spChg>
        <pc:spChg chg="add del">
          <ac:chgData name="Jatasya Raval" userId="41d0155e695bf7de" providerId="Windows Live" clId="Web-{4AA29867-78BB-41E4-A8DB-A0BD106096BB}" dt="2021-11-02T10:17:08.022" v="71"/>
          <ac:spMkLst>
            <pc:docMk/>
            <pc:sldMk cId="356959705" sldId="260"/>
            <ac:spMk id="14" creationId="{1607CD53-0FF9-47E9-94AD-2BF64BA801B1}"/>
          </ac:spMkLst>
        </pc:spChg>
        <pc:spChg chg="add">
          <ac:chgData name="Jatasya Raval" userId="41d0155e695bf7de" providerId="Windows Live" clId="Web-{4AA29867-78BB-41E4-A8DB-A0BD106096BB}" dt="2021-11-02T10:17:08.022" v="71"/>
          <ac:spMkLst>
            <pc:docMk/>
            <pc:sldMk cId="356959705" sldId="260"/>
            <ac:spMk id="19" creationId="{09646535-AEF6-4883-A4F9-EEC1F8B4319E}"/>
          </ac:spMkLst>
        </pc:spChg>
        <pc:spChg chg="add">
          <ac:chgData name="Jatasya Raval" userId="41d0155e695bf7de" providerId="Windows Live" clId="Web-{4AA29867-78BB-41E4-A8DB-A0BD106096BB}" dt="2021-11-02T10:17:08.022" v="71"/>
          <ac:spMkLst>
            <pc:docMk/>
            <pc:sldMk cId="356959705" sldId="260"/>
            <ac:spMk id="21" creationId="{37D7CF97-C693-42F5-AFF2-9C4EBFE0E69A}"/>
          </ac:spMkLst>
        </pc:spChg>
        <pc:spChg chg="add">
          <ac:chgData name="Jatasya Raval" userId="41d0155e695bf7de" providerId="Windows Live" clId="Web-{4AA29867-78BB-41E4-A8DB-A0BD106096BB}" dt="2021-11-02T10:17:08.022" v="71"/>
          <ac:spMkLst>
            <pc:docMk/>
            <pc:sldMk cId="356959705" sldId="260"/>
            <ac:spMk id="23" creationId="{477461D8-A691-44CC-94F5-FE4FCE899AE0}"/>
          </ac:spMkLst>
        </pc:spChg>
        <pc:picChg chg="add mod ord">
          <ac:chgData name="Jatasya Raval" userId="41d0155e695bf7de" providerId="Windows Live" clId="Web-{4AA29867-78BB-41E4-A8DB-A0BD106096BB}" dt="2021-11-02T10:17:08.022" v="71"/>
          <ac:picMkLst>
            <pc:docMk/>
            <pc:sldMk cId="356959705" sldId="260"/>
            <ac:picMk id="4" creationId="{1A35143E-1A10-4840-A9E3-E6B3EF45AA98}"/>
          </ac:picMkLst>
        </pc:picChg>
      </pc:sldChg>
      <pc:sldChg chg="addSp delSp modSp new mod setBg">
        <pc:chgData name="Jatasya Raval" userId="41d0155e695bf7de" providerId="Windows Live" clId="Web-{4AA29867-78BB-41E4-A8DB-A0BD106096BB}" dt="2021-11-02T10:20:48.683" v="127" actId="20577"/>
        <pc:sldMkLst>
          <pc:docMk/>
          <pc:sldMk cId="3332130255" sldId="261"/>
        </pc:sldMkLst>
        <pc:spChg chg="mod">
          <ac:chgData name="Jatasya Raval" userId="41d0155e695bf7de" providerId="Windows Live" clId="Web-{4AA29867-78BB-41E4-A8DB-A0BD106096BB}" dt="2021-11-02T10:19:31.134" v="122"/>
          <ac:spMkLst>
            <pc:docMk/>
            <pc:sldMk cId="3332130255" sldId="261"/>
            <ac:spMk id="2" creationId="{3BB6DC71-9707-46B2-92AF-4EB85BEC8CCA}"/>
          </ac:spMkLst>
        </pc:spChg>
        <pc:spChg chg="del">
          <ac:chgData name="Jatasya Raval" userId="41d0155e695bf7de" providerId="Windows Live" clId="Web-{4AA29867-78BB-41E4-A8DB-A0BD106096BB}" dt="2021-11-02T10:17:24.397" v="73"/>
          <ac:spMkLst>
            <pc:docMk/>
            <pc:sldMk cId="3332130255" sldId="261"/>
            <ac:spMk id="3" creationId="{36E0C51B-069E-40F5-B2DC-A37399039A7B}"/>
          </ac:spMkLst>
        </pc:spChg>
        <pc:spChg chg="add del">
          <ac:chgData name="Jatasya Raval" userId="41d0155e695bf7de" providerId="Windows Live" clId="Web-{4AA29867-78BB-41E4-A8DB-A0BD106096BB}" dt="2021-11-02T10:17:49.694" v="77"/>
          <ac:spMkLst>
            <pc:docMk/>
            <pc:sldMk cId="3332130255" sldId="261"/>
            <ac:spMk id="6" creationId="{09646535-AEF6-4883-A4F9-EEC1F8B4319E}"/>
          </ac:spMkLst>
        </pc:spChg>
        <pc:spChg chg="add del">
          <ac:chgData name="Jatasya Raval" userId="41d0155e695bf7de" providerId="Windows Live" clId="Web-{4AA29867-78BB-41E4-A8DB-A0BD106096BB}" dt="2021-11-02T10:17:49.694" v="77"/>
          <ac:spMkLst>
            <pc:docMk/>
            <pc:sldMk cId="3332130255" sldId="261"/>
            <ac:spMk id="7" creationId="{AC5689C5-C365-4756-8748-420A638FDB70}"/>
          </ac:spMkLst>
        </pc:spChg>
        <pc:spChg chg="add del">
          <ac:chgData name="Jatasya Raval" userId="41d0155e695bf7de" providerId="Windows Live" clId="Web-{4AA29867-78BB-41E4-A8DB-A0BD106096BB}" dt="2021-11-02T10:17:49.694" v="77"/>
          <ac:spMkLst>
            <pc:docMk/>
            <pc:sldMk cId="3332130255" sldId="261"/>
            <ac:spMk id="8" creationId="{D069FC84-C6C5-489C-A3A5-2AF7A7FA3FD9}"/>
          </ac:spMkLst>
        </pc:spChg>
        <pc:spChg chg="add del">
          <ac:chgData name="Jatasya Raval" userId="41d0155e695bf7de" providerId="Windows Live" clId="Web-{4AA29867-78BB-41E4-A8DB-A0BD106096BB}" dt="2021-11-02T10:17:36.819" v="75"/>
          <ac:spMkLst>
            <pc:docMk/>
            <pc:sldMk cId="3332130255" sldId="261"/>
            <ac:spMk id="9" creationId="{09646535-AEF6-4883-A4F9-EEC1F8B4319E}"/>
          </ac:spMkLst>
        </pc:spChg>
        <pc:spChg chg="add del">
          <ac:chgData name="Jatasya Raval" userId="41d0155e695bf7de" providerId="Windows Live" clId="Web-{4AA29867-78BB-41E4-A8DB-A0BD106096BB}" dt="2021-11-02T10:17:49.694" v="77"/>
          <ac:spMkLst>
            <pc:docMk/>
            <pc:sldMk cId="3332130255" sldId="261"/>
            <ac:spMk id="10" creationId="{4172FA92-6FD3-495F-95A0-4FD85861D89C}"/>
          </ac:spMkLst>
        </pc:spChg>
        <pc:spChg chg="add del">
          <ac:chgData name="Jatasya Raval" userId="41d0155e695bf7de" providerId="Windows Live" clId="Web-{4AA29867-78BB-41E4-A8DB-A0BD106096BB}" dt="2021-11-02T10:17:36.819" v="75"/>
          <ac:spMkLst>
            <pc:docMk/>
            <pc:sldMk cId="3332130255" sldId="261"/>
            <ac:spMk id="11" creationId="{A20E4EF1-6AA9-4634-A88F-49303780651A}"/>
          </ac:spMkLst>
        </pc:spChg>
        <pc:spChg chg="add del">
          <ac:chgData name="Jatasya Raval" userId="41d0155e695bf7de" providerId="Windows Live" clId="Web-{4AA29867-78BB-41E4-A8DB-A0BD106096BB}" dt="2021-11-02T10:18:09.132" v="79"/>
          <ac:spMkLst>
            <pc:docMk/>
            <pc:sldMk cId="3332130255" sldId="261"/>
            <ac:spMk id="12" creationId="{1A6AC1EB-B829-4364-8499-E0E869EA005C}"/>
          </ac:spMkLst>
        </pc:spChg>
        <pc:spChg chg="add del">
          <ac:chgData name="Jatasya Raval" userId="41d0155e695bf7de" providerId="Windows Live" clId="Web-{4AA29867-78BB-41E4-A8DB-A0BD106096BB}" dt="2021-11-02T10:17:36.819" v="75"/>
          <ac:spMkLst>
            <pc:docMk/>
            <pc:sldMk cId="3332130255" sldId="261"/>
            <ac:spMk id="13" creationId="{DD0558E7-61D4-43D8-ADB8-96DE97118653}"/>
          </ac:spMkLst>
        </pc:spChg>
        <pc:spChg chg="add del">
          <ac:chgData name="Jatasya Raval" userId="41d0155e695bf7de" providerId="Windows Live" clId="Web-{4AA29867-78BB-41E4-A8DB-A0BD106096BB}" dt="2021-11-02T10:18:09.132" v="79"/>
          <ac:spMkLst>
            <pc:docMk/>
            <pc:sldMk cId="3332130255" sldId="261"/>
            <ac:spMk id="14" creationId="{BE7A37A2-C7FA-4D89-AF85-407817320FBD}"/>
          </ac:spMkLst>
        </pc:spChg>
        <pc:spChg chg="add del">
          <ac:chgData name="Jatasya Raval" userId="41d0155e695bf7de" providerId="Windows Live" clId="Web-{4AA29867-78BB-41E4-A8DB-A0BD106096BB}" dt="2021-11-02T10:18:09.132" v="79"/>
          <ac:spMkLst>
            <pc:docMk/>
            <pc:sldMk cId="3332130255" sldId="261"/>
            <ac:spMk id="16" creationId="{1B2834A0-4121-4FDF-B99E-6BB69E46ED2C}"/>
          </ac:spMkLst>
        </pc:spChg>
        <pc:spChg chg="add del">
          <ac:chgData name="Jatasya Raval" userId="41d0155e695bf7de" providerId="Windows Live" clId="Web-{4AA29867-78BB-41E4-A8DB-A0BD106096BB}" dt="2021-11-02T10:19:31.134" v="122"/>
          <ac:spMkLst>
            <pc:docMk/>
            <pc:sldMk cId="3332130255" sldId="261"/>
            <ac:spMk id="17" creationId="{438E27F7-3F29-47F0-B30F-585059182204}"/>
          </ac:spMkLst>
        </pc:spChg>
        <pc:spChg chg="add del">
          <ac:chgData name="Jatasya Raval" userId="41d0155e695bf7de" providerId="Windows Live" clId="Web-{4AA29867-78BB-41E4-A8DB-A0BD106096BB}" dt="2021-11-02T10:19:31.134" v="122"/>
          <ac:spMkLst>
            <pc:docMk/>
            <pc:sldMk cId="3332130255" sldId="261"/>
            <ac:spMk id="18" creationId="{6B16CD8D-2899-43D9-995B-DD1278D6B5CD}"/>
          </ac:spMkLst>
        </pc:spChg>
        <pc:spChg chg="add del">
          <ac:chgData name="Jatasya Raval" userId="41d0155e695bf7de" providerId="Windows Live" clId="Web-{4AA29867-78BB-41E4-A8DB-A0BD106096BB}" dt="2021-11-02T10:19:31.134" v="122"/>
          <ac:spMkLst>
            <pc:docMk/>
            <pc:sldMk cId="3332130255" sldId="261"/>
            <ac:spMk id="19" creationId="{7F38A32B-CAD5-4D19-8E90-F63EB6902E33}"/>
          </ac:spMkLst>
        </pc:spChg>
        <pc:spChg chg="add mod">
          <ac:chgData name="Jatasya Raval" userId="41d0155e695bf7de" providerId="Windows Live" clId="Web-{4AA29867-78BB-41E4-A8DB-A0BD106096BB}" dt="2021-11-02T10:20:48.683" v="127" actId="20577"/>
          <ac:spMkLst>
            <pc:docMk/>
            <pc:sldMk cId="3332130255" sldId="261"/>
            <ac:spMk id="21" creationId="{0128566D-044A-4A4D-94A4-F03C646384E6}"/>
          </ac:spMkLst>
        </pc:spChg>
        <pc:spChg chg="add del">
          <ac:chgData name="Jatasya Raval" userId="41d0155e695bf7de" providerId="Windows Live" clId="Web-{4AA29867-78BB-41E4-A8DB-A0BD106096BB}" dt="2021-11-02T10:17:36.819" v="75"/>
          <ac:spMkLst>
            <pc:docMk/>
            <pc:sldMk cId="3332130255" sldId="261"/>
            <ac:spMk id="25" creationId="{61DBDC3E-EFBF-429B-957B-6C76FFB44963}"/>
          </ac:spMkLst>
        </pc:spChg>
        <pc:spChg chg="add">
          <ac:chgData name="Jatasya Raval" userId="41d0155e695bf7de" providerId="Windows Live" clId="Web-{4AA29867-78BB-41E4-A8DB-A0BD106096BB}" dt="2021-11-02T10:19:31.134" v="122"/>
          <ac:spMkLst>
            <pc:docMk/>
            <pc:sldMk cId="3332130255" sldId="261"/>
            <ac:spMk id="26" creationId="{2A3E2477-CB24-4FE6-B9C0-F9800FF83EF6}"/>
          </ac:spMkLst>
        </pc:spChg>
        <pc:spChg chg="add">
          <ac:chgData name="Jatasya Raval" userId="41d0155e695bf7de" providerId="Windows Live" clId="Web-{4AA29867-78BB-41E4-A8DB-A0BD106096BB}" dt="2021-11-02T10:19:31.134" v="122"/>
          <ac:spMkLst>
            <pc:docMk/>
            <pc:sldMk cId="3332130255" sldId="261"/>
            <ac:spMk id="28" creationId="{B965638C-2268-4A1B-96C3-95E79EF44B96}"/>
          </ac:spMkLst>
        </pc:spChg>
        <pc:spChg chg="add">
          <ac:chgData name="Jatasya Raval" userId="41d0155e695bf7de" providerId="Windows Live" clId="Web-{4AA29867-78BB-41E4-A8DB-A0BD106096BB}" dt="2021-11-02T10:19:31.134" v="122"/>
          <ac:spMkLst>
            <pc:docMk/>
            <pc:sldMk cId="3332130255" sldId="261"/>
            <ac:spMk id="30" creationId="{97D0825D-5142-4F4A-A141-3CCD5E99CB4F}"/>
          </ac:spMkLst>
        </pc:spChg>
        <pc:grpChg chg="add del">
          <ac:chgData name="Jatasya Raval" userId="41d0155e695bf7de" providerId="Windows Live" clId="Web-{4AA29867-78BB-41E4-A8DB-A0BD106096BB}" dt="2021-11-02T10:17:36.819" v="75"/>
          <ac:grpSpMkLst>
            <pc:docMk/>
            <pc:sldMk cId="3332130255" sldId="261"/>
            <ac:grpSpMk id="15" creationId="{C8F3AECA-1E28-4DB0-901D-747B827596E9}"/>
          </ac:grpSpMkLst>
        </pc:grpChg>
        <pc:grpChg chg="add del">
          <ac:chgData name="Jatasya Raval" userId="41d0155e695bf7de" providerId="Windows Live" clId="Web-{4AA29867-78BB-41E4-A8DB-A0BD106096BB}" dt="2021-11-02T10:17:36.819" v="75"/>
          <ac:grpSpMkLst>
            <pc:docMk/>
            <pc:sldMk cId="3332130255" sldId="261"/>
            <ac:grpSpMk id="20" creationId="{3214C51D-3B74-4CCB-82B8-A184460FCAA2}"/>
          </ac:grpSpMkLst>
        </pc:grpChg>
        <pc:picChg chg="add mod ord">
          <ac:chgData name="Jatasya Raval" userId="41d0155e695bf7de" providerId="Windows Live" clId="Web-{4AA29867-78BB-41E4-A8DB-A0BD106096BB}" dt="2021-11-02T10:19:31.134" v="122"/>
          <ac:picMkLst>
            <pc:docMk/>
            <pc:sldMk cId="3332130255" sldId="261"/>
            <ac:picMk id="4" creationId="{AEFE5415-F09F-425E-9078-63538C1FF479}"/>
          </ac:picMkLst>
        </pc:picChg>
      </pc:sldChg>
      <pc:sldChg chg="addSp delSp modSp new mod setBg">
        <pc:chgData name="Jatasya Raval" userId="41d0155e695bf7de" providerId="Windows Live" clId="Web-{4AA29867-78BB-41E4-A8DB-A0BD106096BB}" dt="2021-11-02T10:21:33.715" v="136"/>
        <pc:sldMkLst>
          <pc:docMk/>
          <pc:sldMk cId="2062106840" sldId="262"/>
        </pc:sldMkLst>
        <pc:spChg chg="mod">
          <ac:chgData name="Jatasya Raval" userId="41d0155e695bf7de" providerId="Windows Live" clId="Web-{4AA29867-78BB-41E4-A8DB-A0BD106096BB}" dt="2021-11-02T10:21:33.715" v="136"/>
          <ac:spMkLst>
            <pc:docMk/>
            <pc:sldMk cId="2062106840" sldId="262"/>
            <ac:spMk id="2" creationId="{36EA69B7-3B79-4D92-A981-DD1A9058FA67}"/>
          </ac:spMkLst>
        </pc:spChg>
        <pc:spChg chg="del">
          <ac:chgData name="Jatasya Raval" userId="41d0155e695bf7de" providerId="Windows Live" clId="Web-{4AA29867-78BB-41E4-A8DB-A0BD106096BB}" dt="2021-11-02T10:21:29.152" v="135"/>
          <ac:spMkLst>
            <pc:docMk/>
            <pc:sldMk cId="2062106840" sldId="262"/>
            <ac:spMk id="3" creationId="{40A8F45B-A8BF-4A38-947B-B4CE590E1039}"/>
          </ac:spMkLst>
        </pc:spChg>
        <pc:spChg chg="add">
          <ac:chgData name="Jatasya Raval" userId="41d0155e695bf7de" providerId="Windows Live" clId="Web-{4AA29867-78BB-41E4-A8DB-A0BD106096BB}" dt="2021-11-02T10:21:33.715" v="136"/>
          <ac:spMkLst>
            <pc:docMk/>
            <pc:sldMk cId="2062106840" sldId="262"/>
            <ac:spMk id="8" creationId="{EE6F67DD-EB69-4535-BD93-76809A078B4F}"/>
          </ac:spMkLst>
        </pc:spChg>
        <pc:spChg chg="add">
          <ac:chgData name="Jatasya Raval" userId="41d0155e695bf7de" providerId="Windows Live" clId="Web-{4AA29867-78BB-41E4-A8DB-A0BD106096BB}" dt="2021-11-02T10:21:33.715" v="136"/>
          <ac:spMkLst>
            <pc:docMk/>
            <pc:sldMk cId="2062106840" sldId="262"/>
            <ac:spMk id="11" creationId="{927DE2D3-8A21-4D52-9C8C-8E7A2BE994AF}"/>
          </ac:spMkLst>
        </pc:spChg>
        <pc:spChg chg="add">
          <ac:chgData name="Jatasya Raval" userId="41d0155e695bf7de" providerId="Windows Live" clId="Web-{4AA29867-78BB-41E4-A8DB-A0BD106096BB}" dt="2021-11-02T10:21:33.715" v="136"/>
          <ac:spMkLst>
            <pc:docMk/>
            <pc:sldMk cId="2062106840" sldId="262"/>
            <ac:spMk id="13" creationId="{9C8ABB83-B231-4F0C-BF9E-E405FCF701A1}"/>
          </ac:spMkLst>
        </pc:spChg>
        <pc:picChg chg="add mod ord">
          <ac:chgData name="Jatasya Raval" userId="41d0155e695bf7de" providerId="Windows Live" clId="Web-{4AA29867-78BB-41E4-A8DB-A0BD106096BB}" dt="2021-11-02T10:21:33.715" v="136"/>
          <ac:picMkLst>
            <pc:docMk/>
            <pc:sldMk cId="2062106840" sldId="262"/>
            <ac:picMk id="4" creationId="{E8EE29DA-E122-46E9-9D96-505C367BDD87}"/>
          </ac:picMkLst>
        </pc:picChg>
      </pc:sldChg>
      <pc:sldChg chg="addSp modSp new mod setBg addAnim">
        <pc:chgData name="Jatasya Raval" userId="41d0155e695bf7de" providerId="Windows Live" clId="Web-{4AA29867-78BB-41E4-A8DB-A0BD106096BB}" dt="2021-11-02T10:22:18.606" v="159" actId="20577"/>
        <pc:sldMkLst>
          <pc:docMk/>
          <pc:sldMk cId="2649115314" sldId="263"/>
        </pc:sldMkLst>
        <pc:spChg chg="mod">
          <ac:chgData name="Jatasya Raval" userId="41d0155e695bf7de" providerId="Windows Live" clId="Web-{4AA29867-78BB-41E4-A8DB-A0BD106096BB}" dt="2021-11-02T10:22:06.841" v="147"/>
          <ac:spMkLst>
            <pc:docMk/>
            <pc:sldMk cId="2649115314" sldId="263"/>
            <ac:spMk id="2" creationId="{B58C97A1-6A37-4D9E-98AF-FAC7B9378CF5}"/>
          </ac:spMkLst>
        </pc:spChg>
        <pc:spChg chg="mod">
          <ac:chgData name="Jatasya Raval" userId="41d0155e695bf7de" providerId="Windows Live" clId="Web-{4AA29867-78BB-41E4-A8DB-A0BD106096BB}" dt="2021-11-02T10:22:18.606" v="159" actId="20577"/>
          <ac:spMkLst>
            <pc:docMk/>
            <pc:sldMk cId="2649115314" sldId="263"/>
            <ac:spMk id="3" creationId="{3026F5C1-B118-4C49-99E5-27801356E11F}"/>
          </ac:spMkLst>
        </pc:spChg>
        <pc:spChg chg="add">
          <ac:chgData name="Jatasya Raval" userId="41d0155e695bf7de" providerId="Windows Live" clId="Web-{4AA29867-78BB-41E4-A8DB-A0BD106096BB}" dt="2021-11-02T10:22:06.841" v="147"/>
          <ac:spMkLst>
            <pc:docMk/>
            <pc:sldMk cId="2649115314" sldId="263"/>
            <ac:spMk id="8" creationId="{09646535-AEF6-4883-A4F9-EEC1F8B4319E}"/>
          </ac:spMkLst>
        </pc:spChg>
        <pc:spChg chg="add">
          <ac:chgData name="Jatasya Raval" userId="41d0155e695bf7de" providerId="Windows Live" clId="Web-{4AA29867-78BB-41E4-A8DB-A0BD106096BB}" dt="2021-11-02T10:22:06.841" v="147"/>
          <ac:spMkLst>
            <pc:docMk/>
            <pc:sldMk cId="2649115314" sldId="263"/>
            <ac:spMk id="10" creationId="{DB7EFF05-A8DA-4B3E-9C21-7A04283D4852}"/>
          </ac:spMkLst>
        </pc:spChg>
        <pc:spChg chg="add">
          <ac:chgData name="Jatasya Raval" userId="41d0155e695bf7de" providerId="Windows Live" clId="Web-{4AA29867-78BB-41E4-A8DB-A0BD106096BB}" dt="2021-11-02T10:22:06.841" v="147"/>
          <ac:spMkLst>
            <pc:docMk/>
            <pc:sldMk cId="2649115314" sldId="263"/>
            <ac:spMk id="12" creationId="{44CA1620-2C02-4B4E-97C8-06FCE85EEB0E}"/>
          </ac:spMkLst>
        </pc:spChg>
        <pc:spChg chg="add">
          <ac:chgData name="Jatasya Raval" userId="41d0155e695bf7de" providerId="Windows Live" clId="Web-{4AA29867-78BB-41E4-A8DB-A0BD106096BB}" dt="2021-11-02T10:22:06.841" v="147"/>
          <ac:spMkLst>
            <pc:docMk/>
            <pc:sldMk cId="2649115314" sldId="263"/>
            <ac:spMk id="14" creationId="{3657DE79-27F8-4881-BE3B-5321D1801425}"/>
          </ac:spMkLst>
        </pc:spChg>
        <pc:spChg chg="add">
          <ac:chgData name="Jatasya Raval" userId="41d0155e695bf7de" providerId="Windows Live" clId="Web-{4AA29867-78BB-41E4-A8DB-A0BD106096BB}" dt="2021-11-02T10:22:06.841" v="147"/>
          <ac:spMkLst>
            <pc:docMk/>
            <pc:sldMk cId="2649115314" sldId="263"/>
            <ac:spMk id="24" creationId="{085AB271-571D-4C19-9FCC-C760834A8937}"/>
          </ac:spMkLst>
        </pc:spChg>
        <pc:grpChg chg="add">
          <ac:chgData name="Jatasya Raval" userId="41d0155e695bf7de" providerId="Windows Live" clId="Web-{4AA29867-78BB-41E4-A8DB-A0BD106096BB}" dt="2021-11-02T10:22:06.841" v="147"/>
          <ac:grpSpMkLst>
            <pc:docMk/>
            <pc:sldMk cId="2649115314" sldId="263"/>
            <ac:grpSpMk id="16" creationId="{DB733608-1322-485D-B942-B827E6997F08}"/>
          </ac:grpSpMkLst>
        </pc:grpChg>
      </pc:sldChg>
      <pc:sldMasterChg chg="del delSldLayout">
        <pc:chgData name="Jatasya Raval" userId="41d0155e695bf7de" providerId="Windows Live" clId="Web-{4AA29867-78BB-41E4-A8DB-A0BD106096BB}" dt="2021-11-02T10:14:19.533" v="44"/>
        <pc:sldMasterMkLst>
          <pc:docMk/>
          <pc:sldMasterMk cId="2460954070" sldId="2147483660"/>
        </pc:sldMasterMkLst>
        <pc:sldLayoutChg chg="del">
          <pc:chgData name="Jatasya Raval" userId="41d0155e695bf7de" providerId="Windows Live" clId="Web-{4AA29867-78BB-41E4-A8DB-A0BD106096BB}" dt="2021-11-02T10:14:19.533" v="44"/>
          <pc:sldLayoutMkLst>
            <pc:docMk/>
            <pc:sldMasterMk cId="2460954070" sldId="2147483660"/>
            <pc:sldLayoutMk cId="2385387890" sldId="2147483661"/>
          </pc:sldLayoutMkLst>
        </pc:sldLayoutChg>
        <pc:sldLayoutChg chg="del">
          <pc:chgData name="Jatasya Raval" userId="41d0155e695bf7de" providerId="Windows Live" clId="Web-{4AA29867-78BB-41E4-A8DB-A0BD106096BB}" dt="2021-11-02T10:14:19.533" v="44"/>
          <pc:sldLayoutMkLst>
            <pc:docMk/>
            <pc:sldMasterMk cId="2460954070" sldId="2147483660"/>
            <pc:sldLayoutMk cId="949138452" sldId="2147483662"/>
          </pc:sldLayoutMkLst>
        </pc:sldLayoutChg>
        <pc:sldLayoutChg chg="del">
          <pc:chgData name="Jatasya Raval" userId="41d0155e695bf7de" providerId="Windows Live" clId="Web-{4AA29867-78BB-41E4-A8DB-A0BD106096BB}" dt="2021-11-02T10:14:19.533" v="44"/>
          <pc:sldLayoutMkLst>
            <pc:docMk/>
            <pc:sldMasterMk cId="2460954070" sldId="2147483660"/>
            <pc:sldLayoutMk cId="2591524520" sldId="2147483663"/>
          </pc:sldLayoutMkLst>
        </pc:sldLayoutChg>
        <pc:sldLayoutChg chg="del">
          <pc:chgData name="Jatasya Raval" userId="41d0155e695bf7de" providerId="Windows Live" clId="Web-{4AA29867-78BB-41E4-A8DB-A0BD106096BB}" dt="2021-11-02T10:14:19.533" v="44"/>
          <pc:sldLayoutMkLst>
            <pc:docMk/>
            <pc:sldMasterMk cId="2460954070" sldId="2147483660"/>
            <pc:sldLayoutMk cId="1203092039" sldId="2147483664"/>
          </pc:sldLayoutMkLst>
        </pc:sldLayoutChg>
        <pc:sldLayoutChg chg="del">
          <pc:chgData name="Jatasya Raval" userId="41d0155e695bf7de" providerId="Windows Live" clId="Web-{4AA29867-78BB-41E4-A8DB-A0BD106096BB}" dt="2021-11-02T10:14:19.533" v="44"/>
          <pc:sldLayoutMkLst>
            <pc:docMk/>
            <pc:sldMasterMk cId="2460954070" sldId="2147483660"/>
            <pc:sldLayoutMk cId="3733172339" sldId="2147483665"/>
          </pc:sldLayoutMkLst>
        </pc:sldLayoutChg>
        <pc:sldLayoutChg chg="del">
          <pc:chgData name="Jatasya Raval" userId="41d0155e695bf7de" providerId="Windows Live" clId="Web-{4AA29867-78BB-41E4-A8DB-A0BD106096BB}" dt="2021-11-02T10:14:19.533" v="44"/>
          <pc:sldLayoutMkLst>
            <pc:docMk/>
            <pc:sldMasterMk cId="2460954070" sldId="2147483660"/>
            <pc:sldLayoutMk cId="3210312558" sldId="2147483666"/>
          </pc:sldLayoutMkLst>
        </pc:sldLayoutChg>
        <pc:sldLayoutChg chg="del">
          <pc:chgData name="Jatasya Raval" userId="41d0155e695bf7de" providerId="Windows Live" clId="Web-{4AA29867-78BB-41E4-A8DB-A0BD106096BB}" dt="2021-11-02T10:14:19.533" v="44"/>
          <pc:sldLayoutMkLst>
            <pc:docMk/>
            <pc:sldMasterMk cId="2460954070" sldId="2147483660"/>
            <pc:sldLayoutMk cId="3146388984" sldId="2147483667"/>
          </pc:sldLayoutMkLst>
        </pc:sldLayoutChg>
        <pc:sldLayoutChg chg="del">
          <pc:chgData name="Jatasya Raval" userId="41d0155e695bf7de" providerId="Windows Live" clId="Web-{4AA29867-78BB-41E4-A8DB-A0BD106096BB}" dt="2021-11-02T10:14:19.533" v="44"/>
          <pc:sldLayoutMkLst>
            <pc:docMk/>
            <pc:sldMasterMk cId="2460954070" sldId="2147483660"/>
            <pc:sldLayoutMk cId="3171841454" sldId="2147483668"/>
          </pc:sldLayoutMkLst>
        </pc:sldLayoutChg>
        <pc:sldLayoutChg chg="del">
          <pc:chgData name="Jatasya Raval" userId="41d0155e695bf7de" providerId="Windows Live" clId="Web-{4AA29867-78BB-41E4-A8DB-A0BD106096BB}" dt="2021-11-02T10:14:19.533" v="44"/>
          <pc:sldLayoutMkLst>
            <pc:docMk/>
            <pc:sldMasterMk cId="2460954070" sldId="2147483660"/>
            <pc:sldLayoutMk cId="1718958274" sldId="2147483669"/>
          </pc:sldLayoutMkLst>
        </pc:sldLayoutChg>
        <pc:sldLayoutChg chg="del">
          <pc:chgData name="Jatasya Raval" userId="41d0155e695bf7de" providerId="Windows Live" clId="Web-{4AA29867-78BB-41E4-A8DB-A0BD106096BB}" dt="2021-11-02T10:14:19.533" v="44"/>
          <pc:sldLayoutMkLst>
            <pc:docMk/>
            <pc:sldMasterMk cId="2460954070" sldId="2147483660"/>
            <pc:sldLayoutMk cId="2202905451" sldId="2147483670"/>
          </pc:sldLayoutMkLst>
        </pc:sldLayoutChg>
        <pc:sldLayoutChg chg="del">
          <pc:chgData name="Jatasya Raval" userId="41d0155e695bf7de" providerId="Windows Live" clId="Web-{4AA29867-78BB-41E4-A8DB-A0BD106096BB}" dt="2021-11-02T10:14:19.533" v="44"/>
          <pc:sldLayoutMkLst>
            <pc:docMk/>
            <pc:sldMasterMk cId="2460954070" sldId="2147483660"/>
            <pc:sldLayoutMk cId="3479445657" sldId="2147483671"/>
          </pc:sldLayoutMkLst>
        </pc:sldLayoutChg>
      </pc:sldMasterChg>
      <pc:sldMasterChg chg="add addSldLayout">
        <pc:chgData name="Jatasya Raval" userId="41d0155e695bf7de" providerId="Windows Live" clId="Web-{4AA29867-78BB-41E4-A8DB-A0BD106096BB}" dt="2021-11-02T10:14:19.533" v="44"/>
        <pc:sldMasterMkLst>
          <pc:docMk/>
          <pc:sldMasterMk cId="1523459146" sldId="2147483698"/>
        </pc:sldMasterMkLst>
        <pc:sldLayoutChg chg="add">
          <pc:chgData name="Jatasya Raval" userId="41d0155e695bf7de" providerId="Windows Live" clId="Web-{4AA29867-78BB-41E4-A8DB-A0BD106096BB}" dt="2021-11-02T10:14:19.533" v="44"/>
          <pc:sldLayoutMkLst>
            <pc:docMk/>
            <pc:sldMasterMk cId="1523459146" sldId="2147483698"/>
            <pc:sldLayoutMk cId="2153014201" sldId="2147483687"/>
          </pc:sldLayoutMkLst>
        </pc:sldLayoutChg>
        <pc:sldLayoutChg chg="add">
          <pc:chgData name="Jatasya Raval" userId="41d0155e695bf7de" providerId="Windows Live" clId="Web-{4AA29867-78BB-41E4-A8DB-A0BD106096BB}" dt="2021-11-02T10:14:19.533" v="44"/>
          <pc:sldLayoutMkLst>
            <pc:docMk/>
            <pc:sldMasterMk cId="1523459146" sldId="2147483698"/>
            <pc:sldLayoutMk cId="119899539" sldId="2147483688"/>
          </pc:sldLayoutMkLst>
        </pc:sldLayoutChg>
        <pc:sldLayoutChg chg="add">
          <pc:chgData name="Jatasya Raval" userId="41d0155e695bf7de" providerId="Windows Live" clId="Web-{4AA29867-78BB-41E4-A8DB-A0BD106096BB}" dt="2021-11-02T10:14:19.533" v="44"/>
          <pc:sldLayoutMkLst>
            <pc:docMk/>
            <pc:sldMasterMk cId="1523459146" sldId="2147483698"/>
            <pc:sldLayoutMk cId="2524265983" sldId="2147483689"/>
          </pc:sldLayoutMkLst>
        </pc:sldLayoutChg>
        <pc:sldLayoutChg chg="add">
          <pc:chgData name="Jatasya Raval" userId="41d0155e695bf7de" providerId="Windows Live" clId="Web-{4AA29867-78BB-41E4-A8DB-A0BD106096BB}" dt="2021-11-02T10:14:19.533" v="44"/>
          <pc:sldLayoutMkLst>
            <pc:docMk/>
            <pc:sldMasterMk cId="1523459146" sldId="2147483698"/>
            <pc:sldLayoutMk cId="2866862497" sldId="2147483690"/>
          </pc:sldLayoutMkLst>
        </pc:sldLayoutChg>
        <pc:sldLayoutChg chg="add">
          <pc:chgData name="Jatasya Raval" userId="41d0155e695bf7de" providerId="Windows Live" clId="Web-{4AA29867-78BB-41E4-A8DB-A0BD106096BB}" dt="2021-11-02T10:14:19.533" v="44"/>
          <pc:sldLayoutMkLst>
            <pc:docMk/>
            <pc:sldMasterMk cId="1523459146" sldId="2147483698"/>
            <pc:sldLayoutMk cId="2321354246" sldId="2147483691"/>
          </pc:sldLayoutMkLst>
        </pc:sldLayoutChg>
        <pc:sldLayoutChg chg="add">
          <pc:chgData name="Jatasya Raval" userId="41d0155e695bf7de" providerId="Windows Live" clId="Web-{4AA29867-78BB-41E4-A8DB-A0BD106096BB}" dt="2021-11-02T10:14:19.533" v="44"/>
          <pc:sldLayoutMkLst>
            <pc:docMk/>
            <pc:sldMasterMk cId="1523459146" sldId="2147483698"/>
            <pc:sldLayoutMk cId="2796985443" sldId="2147483692"/>
          </pc:sldLayoutMkLst>
        </pc:sldLayoutChg>
        <pc:sldLayoutChg chg="add">
          <pc:chgData name="Jatasya Raval" userId="41d0155e695bf7de" providerId="Windows Live" clId="Web-{4AA29867-78BB-41E4-A8DB-A0BD106096BB}" dt="2021-11-02T10:14:19.533" v="44"/>
          <pc:sldLayoutMkLst>
            <pc:docMk/>
            <pc:sldMasterMk cId="1523459146" sldId="2147483698"/>
            <pc:sldLayoutMk cId="2033843464" sldId="2147483693"/>
          </pc:sldLayoutMkLst>
        </pc:sldLayoutChg>
        <pc:sldLayoutChg chg="add">
          <pc:chgData name="Jatasya Raval" userId="41d0155e695bf7de" providerId="Windows Live" clId="Web-{4AA29867-78BB-41E4-A8DB-A0BD106096BB}" dt="2021-11-02T10:14:19.533" v="44"/>
          <pc:sldLayoutMkLst>
            <pc:docMk/>
            <pc:sldMasterMk cId="1523459146" sldId="2147483698"/>
            <pc:sldLayoutMk cId="2073628543" sldId="2147483694"/>
          </pc:sldLayoutMkLst>
        </pc:sldLayoutChg>
        <pc:sldLayoutChg chg="add">
          <pc:chgData name="Jatasya Raval" userId="41d0155e695bf7de" providerId="Windows Live" clId="Web-{4AA29867-78BB-41E4-A8DB-A0BD106096BB}" dt="2021-11-02T10:14:19.533" v="44"/>
          <pc:sldLayoutMkLst>
            <pc:docMk/>
            <pc:sldMasterMk cId="1523459146" sldId="2147483698"/>
            <pc:sldLayoutMk cId="3164100180" sldId="2147483695"/>
          </pc:sldLayoutMkLst>
        </pc:sldLayoutChg>
        <pc:sldLayoutChg chg="add">
          <pc:chgData name="Jatasya Raval" userId="41d0155e695bf7de" providerId="Windows Live" clId="Web-{4AA29867-78BB-41E4-A8DB-A0BD106096BB}" dt="2021-11-02T10:14:19.533" v="44"/>
          <pc:sldLayoutMkLst>
            <pc:docMk/>
            <pc:sldMasterMk cId="1523459146" sldId="2147483698"/>
            <pc:sldLayoutMk cId="1843994943" sldId="2147483696"/>
          </pc:sldLayoutMkLst>
        </pc:sldLayoutChg>
        <pc:sldLayoutChg chg="add">
          <pc:chgData name="Jatasya Raval" userId="41d0155e695bf7de" providerId="Windows Live" clId="Web-{4AA29867-78BB-41E4-A8DB-A0BD106096BB}" dt="2021-11-02T10:14:19.533" v="44"/>
          <pc:sldLayoutMkLst>
            <pc:docMk/>
            <pc:sldMasterMk cId="1523459146" sldId="2147483698"/>
            <pc:sldLayoutMk cId="2301602192" sldId="214748369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November 2,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3384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November 2,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66862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November 2,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9698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November 2,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7362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November 2,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64100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November 2,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4399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November 2,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0160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November 2,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2135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November 2,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5301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November 2,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989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November 2,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2426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November 2,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23459146"/>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80000" y="1554630"/>
            <a:ext cx="5015638" cy="1969770"/>
          </a:xfrm>
        </p:spPr>
        <p:txBody>
          <a:bodyPr>
            <a:normAutofit/>
          </a:bodyPr>
          <a:lstStyle/>
          <a:p>
            <a:pPr>
              <a:lnSpc>
                <a:spcPct val="90000"/>
              </a:lnSpc>
            </a:pPr>
            <a:r>
              <a:rPr lang="en-US" sz="4300">
                <a:cs typeface="Calibri Light"/>
              </a:rPr>
              <a:t>Difference between a cell and a battery</a:t>
            </a:r>
            <a:endParaRPr lang="en-US" sz="4300"/>
          </a:p>
        </p:txBody>
      </p:sp>
      <p:sp>
        <p:nvSpPr>
          <p:cNvPr id="3" name="Subtitle 2"/>
          <p:cNvSpPr>
            <a:spLocks noGrp="1"/>
          </p:cNvSpPr>
          <p:nvPr>
            <p:ph type="subTitle" idx="1"/>
          </p:nvPr>
        </p:nvSpPr>
        <p:spPr>
          <a:xfrm>
            <a:off x="6480000" y="3830399"/>
            <a:ext cx="5015638" cy="993670"/>
          </a:xfrm>
        </p:spPr>
        <p:txBody>
          <a:bodyPr>
            <a:normAutofit/>
          </a:bodyPr>
          <a:lstStyle/>
          <a:p>
            <a:r>
              <a:rPr lang="en-US">
                <a:solidFill>
                  <a:schemeClr val="tx2">
                    <a:lumMod val="90000"/>
                  </a:schemeClr>
                </a:solidFill>
                <a:cs typeface="Calibri"/>
              </a:rPr>
              <a:t>By Jatasya Raval</a:t>
            </a:r>
            <a:endParaRPr lang="en-US">
              <a:solidFill>
                <a:schemeClr val="tx2">
                  <a:lumMod val="90000"/>
                </a:schemeClr>
              </a:solidFill>
            </a:endParaRPr>
          </a:p>
        </p:txBody>
      </p:sp>
      <p:pic>
        <p:nvPicPr>
          <p:cNvPr id="4" name="Picture 4" descr="A picture containing chart&#10;&#10;Description automatically generated">
            <a:extLst>
              <a:ext uri="{FF2B5EF4-FFF2-40B4-BE49-F238E27FC236}">
                <a16:creationId xmlns:a16="http://schemas.microsoft.com/office/drawing/2014/main" id="{1055CCCE-927F-4E37-A45F-5A97235F7169}"/>
              </a:ext>
            </a:extLst>
          </p:cNvPr>
          <p:cNvPicPr>
            <a:picLocks noChangeAspect="1"/>
          </p:cNvPicPr>
          <p:nvPr/>
        </p:nvPicPr>
        <p:blipFill>
          <a:blip r:embed="rId2"/>
          <a:stretch>
            <a:fillRect/>
          </a:stretch>
        </p:blipFill>
        <p:spPr>
          <a:xfrm>
            <a:off x="720000" y="2321413"/>
            <a:ext cx="5014800" cy="2206511"/>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20" name="Group 19">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21"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5" name="Group 24">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26"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7"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8"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04AED-24C7-4892-AAC1-7537E290D559}"/>
              </a:ext>
            </a:extLst>
          </p:cNvPr>
          <p:cNvSpPr>
            <a:spLocks noGrp="1"/>
          </p:cNvSpPr>
          <p:nvPr>
            <p:ph type="title"/>
          </p:nvPr>
        </p:nvSpPr>
        <p:spPr>
          <a:xfrm>
            <a:off x="1349567" y="619199"/>
            <a:ext cx="9492866" cy="492443"/>
          </a:xfrm>
        </p:spPr>
        <p:txBody>
          <a:bodyPr vert="horz" wrap="square" lIns="0" tIns="0" rIns="0" bIns="0" rtlCol="0" anchor="t" anchorCtr="0">
            <a:normAutofit/>
          </a:bodyPr>
          <a:lstStyle/>
          <a:p>
            <a:pPr algn="ctr"/>
            <a:r>
              <a:rPr lang="en-US" spc="-100"/>
              <a:t>What is a Battery?</a:t>
            </a:r>
          </a:p>
        </p:txBody>
      </p:sp>
      <p:grpSp>
        <p:nvGrpSpPr>
          <p:cNvPr id="35" name="Group 34">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36"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8"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40" name="Group 39">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41"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2"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3"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4" name="Picture 4" descr="Diagram&#10;&#10;Description automatically generated">
            <a:extLst>
              <a:ext uri="{FF2B5EF4-FFF2-40B4-BE49-F238E27FC236}">
                <a16:creationId xmlns:a16="http://schemas.microsoft.com/office/drawing/2014/main" id="{78AEE0DC-B8F3-4939-BFE7-90AF37925E88}"/>
              </a:ext>
            </a:extLst>
          </p:cNvPr>
          <p:cNvPicPr>
            <a:picLocks noGrp="1" noChangeAspect="1"/>
          </p:cNvPicPr>
          <p:nvPr>
            <p:ph idx="1"/>
          </p:nvPr>
        </p:nvPicPr>
        <p:blipFill>
          <a:blip r:embed="rId2"/>
          <a:stretch>
            <a:fillRect/>
          </a:stretch>
        </p:blipFill>
        <p:spPr>
          <a:xfrm>
            <a:off x="2804439" y="2636839"/>
            <a:ext cx="6559447" cy="3132136"/>
          </a:xfrm>
          <a:custGeom>
            <a:avLst/>
            <a:gdLst/>
            <a:ahLst/>
            <a:cxnLst/>
            <a:rect l="l" t="t" r="r" b="b"/>
            <a:pathLst>
              <a:path w="10728325" h="3132136">
                <a:moveTo>
                  <a:pt x="0" y="0"/>
                </a:moveTo>
                <a:lnTo>
                  <a:pt x="10728325" y="0"/>
                </a:lnTo>
                <a:lnTo>
                  <a:pt x="10728325" y="3132136"/>
                </a:lnTo>
                <a:lnTo>
                  <a:pt x="0" y="3132136"/>
                </a:lnTo>
                <a:close/>
              </a:path>
            </a:pathLst>
          </a:custGeom>
        </p:spPr>
      </p:pic>
      <p:sp useBgFill="1">
        <p:nvSpPr>
          <p:cNvPr id="45" name="Freeform: Shape 44">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61959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335243F2-87BD-4C47-8358-ACFE608D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5B33439-EC96-4835-9DF2-CFA3336E0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3F8C8A-3A5C-40A7-99E5-9FE4E54A5F65}"/>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algn="ctr"/>
            <a:r>
              <a:rPr lang="en-US" sz="5600" spc="-100"/>
              <a:t>Classification of Battery</a:t>
            </a:r>
          </a:p>
        </p:txBody>
      </p:sp>
      <p:grpSp>
        <p:nvGrpSpPr>
          <p:cNvPr id="25" name="Group 24">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26"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7"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8"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0" name="Group 29">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31"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2"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3"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4" name="Picture 4">
            <a:extLst>
              <a:ext uri="{FF2B5EF4-FFF2-40B4-BE49-F238E27FC236}">
                <a16:creationId xmlns:a16="http://schemas.microsoft.com/office/drawing/2014/main" id="{F2158E1C-1032-4DE4-AAA1-99108B09A9CD}"/>
              </a:ext>
            </a:extLst>
          </p:cNvPr>
          <p:cNvPicPr>
            <a:picLocks noGrp="1" noChangeAspect="1"/>
          </p:cNvPicPr>
          <p:nvPr>
            <p:ph idx="1"/>
          </p:nvPr>
        </p:nvPicPr>
        <p:blipFill>
          <a:blip r:embed="rId2"/>
          <a:stretch>
            <a:fillRect/>
          </a:stretch>
        </p:blipFill>
        <p:spPr>
          <a:xfrm>
            <a:off x="6444525" y="2290070"/>
            <a:ext cx="5014800" cy="2269197"/>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4032760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D224CC-4689-412F-BF83-E16CF8141453}"/>
              </a:ext>
            </a:extLst>
          </p:cNvPr>
          <p:cNvSpPr>
            <a:spLocks noGrp="1"/>
          </p:cNvSpPr>
          <p:nvPr>
            <p:ph type="title"/>
          </p:nvPr>
        </p:nvSpPr>
        <p:spPr>
          <a:xfrm>
            <a:off x="1349567" y="619199"/>
            <a:ext cx="9492866" cy="492443"/>
          </a:xfrm>
        </p:spPr>
        <p:txBody>
          <a:bodyPr vert="horz" wrap="square" lIns="0" tIns="0" rIns="0" bIns="0" rtlCol="0" anchor="t" anchorCtr="0">
            <a:normAutofit/>
          </a:bodyPr>
          <a:lstStyle/>
          <a:p>
            <a:pPr algn="ctr"/>
            <a:r>
              <a:rPr lang="en-US" spc="-100" dirty="0"/>
              <a:t>Primary Battery</a:t>
            </a:r>
          </a:p>
        </p:txBody>
      </p:sp>
      <p:grpSp>
        <p:nvGrpSpPr>
          <p:cNvPr id="29" name="Group 28">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30"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1"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2"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4" name="Group 33">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35"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6"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4" name="Picture 10">
            <a:extLst>
              <a:ext uri="{FF2B5EF4-FFF2-40B4-BE49-F238E27FC236}">
                <a16:creationId xmlns:a16="http://schemas.microsoft.com/office/drawing/2014/main" id="{D9770B1A-8396-48D6-A2AC-478B19D609CD}"/>
              </a:ext>
            </a:extLst>
          </p:cNvPr>
          <p:cNvPicPr>
            <a:picLocks noChangeAspect="1"/>
          </p:cNvPicPr>
          <p:nvPr/>
        </p:nvPicPr>
        <p:blipFill>
          <a:blip r:embed="rId2"/>
          <a:stretch>
            <a:fillRect/>
          </a:stretch>
        </p:blipFill>
        <p:spPr>
          <a:xfrm>
            <a:off x="2787178" y="2636839"/>
            <a:ext cx="6593969" cy="3132136"/>
          </a:xfrm>
          <a:custGeom>
            <a:avLst/>
            <a:gdLst/>
            <a:ahLst/>
            <a:cxnLst/>
            <a:rect l="l" t="t" r="r" b="b"/>
            <a:pathLst>
              <a:path w="10728325" h="3132136">
                <a:moveTo>
                  <a:pt x="0" y="0"/>
                </a:moveTo>
                <a:lnTo>
                  <a:pt x="10728325" y="0"/>
                </a:lnTo>
                <a:lnTo>
                  <a:pt x="10728325" y="3132136"/>
                </a:lnTo>
                <a:lnTo>
                  <a:pt x="0" y="3132136"/>
                </a:lnTo>
                <a:close/>
              </a:path>
            </a:pathLst>
          </a:custGeom>
        </p:spPr>
      </p:pic>
      <p:sp useBgFill="1">
        <p:nvSpPr>
          <p:cNvPr id="39" name="Freeform: Shape 38">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408003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37D7CF97-C693-42F5-AFF2-9C4EBFE0E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77461D8-A691-44CC-94F5-FE4FCE899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electronics&#10;&#10;Description automatically generated">
            <a:extLst>
              <a:ext uri="{FF2B5EF4-FFF2-40B4-BE49-F238E27FC236}">
                <a16:creationId xmlns:a16="http://schemas.microsoft.com/office/drawing/2014/main" id="{1A35143E-1A10-4840-A9E3-E6B3EF45AA98}"/>
              </a:ext>
            </a:extLst>
          </p:cNvPr>
          <p:cNvPicPr>
            <a:picLocks noGrp="1" noChangeAspect="1"/>
          </p:cNvPicPr>
          <p:nvPr>
            <p:ph idx="1"/>
          </p:nvPr>
        </p:nvPicPr>
        <p:blipFill rotWithShape="1">
          <a:blip r:embed="rId2"/>
          <a:srcRect r="7178" b="1"/>
          <a:stretch/>
        </p:blipFill>
        <p:spPr>
          <a:xfrm>
            <a:off x="655803" y="566413"/>
            <a:ext cx="10989393" cy="5682768"/>
          </a:xfrm>
          <a:custGeom>
            <a:avLst/>
            <a:gdLst/>
            <a:ahLst/>
            <a:cxnLst/>
            <a:rect l="l" t="t" r="r" b="b"/>
            <a:pathLst>
              <a:path w="10989393" h="5682768">
                <a:moveTo>
                  <a:pt x="8876164" y="0"/>
                </a:moveTo>
                <a:cubicBezTo>
                  <a:pt x="8876164" y="0"/>
                  <a:pt x="8876164" y="0"/>
                  <a:pt x="10361638" y="73232"/>
                </a:cubicBezTo>
                <a:cubicBezTo>
                  <a:pt x="10820117" y="146463"/>
                  <a:pt x="11021848" y="439389"/>
                  <a:pt x="10985170" y="937364"/>
                </a:cubicBezTo>
                <a:cubicBezTo>
                  <a:pt x="10985170" y="937364"/>
                  <a:pt x="10985170" y="937364"/>
                  <a:pt x="10948491" y="1742911"/>
                </a:cubicBezTo>
                <a:cubicBezTo>
                  <a:pt x="10966830" y="2021191"/>
                  <a:pt x="10985170" y="2709567"/>
                  <a:pt x="10985170" y="3778748"/>
                </a:cubicBezTo>
                <a:cubicBezTo>
                  <a:pt x="10985170" y="4144906"/>
                  <a:pt x="10985170" y="4437832"/>
                  <a:pt x="10966830" y="4657527"/>
                </a:cubicBezTo>
                <a:cubicBezTo>
                  <a:pt x="10985170" y="4730758"/>
                  <a:pt x="10985170" y="4803990"/>
                  <a:pt x="10985170" y="4891868"/>
                </a:cubicBezTo>
                <a:cubicBezTo>
                  <a:pt x="10985170" y="5067623"/>
                  <a:pt x="10966830" y="5199440"/>
                  <a:pt x="10930152" y="5301964"/>
                </a:cubicBezTo>
                <a:cubicBezTo>
                  <a:pt x="10893474" y="5404488"/>
                  <a:pt x="10801778" y="5477720"/>
                  <a:pt x="10636725" y="5550951"/>
                </a:cubicBezTo>
                <a:cubicBezTo>
                  <a:pt x="10471673" y="5624183"/>
                  <a:pt x="10214924" y="5653476"/>
                  <a:pt x="9866480" y="5653476"/>
                </a:cubicBezTo>
                <a:cubicBezTo>
                  <a:pt x="9866480" y="5653476"/>
                  <a:pt x="9866480" y="5653476"/>
                  <a:pt x="3759533" y="5653476"/>
                </a:cubicBezTo>
                <a:cubicBezTo>
                  <a:pt x="3759533" y="5653476"/>
                  <a:pt x="3759533" y="5653476"/>
                  <a:pt x="2127345" y="5682768"/>
                </a:cubicBezTo>
                <a:cubicBezTo>
                  <a:pt x="2127345" y="5682768"/>
                  <a:pt x="2127345" y="5682768"/>
                  <a:pt x="623533" y="5609537"/>
                </a:cubicBezTo>
                <a:cubicBezTo>
                  <a:pt x="165053" y="5521659"/>
                  <a:pt x="-36678" y="5243379"/>
                  <a:pt x="18340" y="4745404"/>
                </a:cubicBezTo>
                <a:cubicBezTo>
                  <a:pt x="18340" y="4745404"/>
                  <a:pt x="18340" y="4745404"/>
                  <a:pt x="55018" y="3939857"/>
                </a:cubicBezTo>
                <a:cubicBezTo>
                  <a:pt x="18340" y="3661577"/>
                  <a:pt x="18340" y="2973201"/>
                  <a:pt x="18340" y="1889374"/>
                </a:cubicBezTo>
                <a:cubicBezTo>
                  <a:pt x="18340" y="1537863"/>
                  <a:pt x="18340" y="1244936"/>
                  <a:pt x="18340" y="1025242"/>
                </a:cubicBezTo>
                <a:cubicBezTo>
                  <a:pt x="18340" y="952010"/>
                  <a:pt x="0" y="878779"/>
                  <a:pt x="0" y="790901"/>
                </a:cubicBezTo>
                <a:cubicBezTo>
                  <a:pt x="0" y="615145"/>
                  <a:pt x="18340" y="468682"/>
                  <a:pt x="55018" y="380804"/>
                </a:cubicBezTo>
                <a:cubicBezTo>
                  <a:pt x="91696" y="278280"/>
                  <a:pt x="183392" y="190402"/>
                  <a:pt x="348445" y="131817"/>
                </a:cubicBezTo>
                <a:cubicBezTo>
                  <a:pt x="513497" y="58585"/>
                  <a:pt x="770246" y="29293"/>
                  <a:pt x="1118690" y="29293"/>
                </a:cubicBezTo>
                <a:cubicBezTo>
                  <a:pt x="1118690" y="29293"/>
                  <a:pt x="1118690" y="29293"/>
                  <a:pt x="7225638" y="29293"/>
                </a:cubicBezTo>
                <a:cubicBezTo>
                  <a:pt x="7225638" y="29293"/>
                  <a:pt x="7225638" y="29293"/>
                  <a:pt x="8876164" y="0"/>
                </a:cubicBezTo>
                <a:close/>
              </a:path>
            </a:pathLst>
          </a:custGeom>
        </p:spPr>
      </p:pic>
    </p:spTree>
    <p:extLst>
      <p:ext uri="{BB962C8B-B14F-4D97-AF65-F5344CB8AC3E}">
        <p14:creationId xmlns:p14="http://schemas.microsoft.com/office/powerpoint/2010/main" val="35695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6DC71-9707-46B2-92AF-4EB85BEC8CCA}"/>
              </a:ext>
            </a:extLst>
          </p:cNvPr>
          <p:cNvSpPr>
            <a:spLocks noGrp="1"/>
          </p:cNvSpPr>
          <p:nvPr>
            <p:ph type="title"/>
          </p:nvPr>
        </p:nvSpPr>
        <p:spPr>
          <a:xfrm>
            <a:off x="720000" y="619201"/>
            <a:ext cx="5003800" cy="1477328"/>
          </a:xfrm>
        </p:spPr>
        <p:txBody>
          <a:bodyPr wrap="square" anchor="ctr">
            <a:normAutofit/>
          </a:bodyPr>
          <a:lstStyle/>
          <a:p>
            <a:r>
              <a:rPr lang="en-US" dirty="0"/>
              <a:t>Battery Size</a:t>
            </a:r>
            <a:br>
              <a:rPr lang="en-US" dirty="0"/>
            </a:br>
            <a:endParaRPr lang="en-US" dirty="0"/>
          </a:p>
        </p:txBody>
      </p:sp>
      <p:sp>
        <p:nvSpPr>
          <p:cNvPr id="21" name="Content Placeholder 7">
            <a:extLst>
              <a:ext uri="{FF2B5EF4-FFF2-40B4-BE49-F238E27FC236}">
                <a16:creationId xmlns:a16="http://schemas.microsoft.com/office/drawing/2014/main" id="{0128566D-044A-4A4D-94A4-F03C646384E6}"/>
              </a:ext>
            </a:extLst>
          </p:cNvPr>
          <p:cNvSpPr>
            <a:spLocks noGrp="1"/>
          </p:cNvSpPr>
          <p:nvPr>
            <p:ph idx="1"/>
          </p:nvPr>
        </p:nvSpPr>
        <p:spPr>
          <a:xfrm>
            <a:off x="720000" y="2541600"/>
            <a:ext cx="4991962" cy="3216273"/>
          </a:xfrm>
        </p:spPr>
        <p:txBody>
          <a:bodyPr vert="horz" lIns="0" tIns="0" rIns="0" bIns="0" rtlCol="0" anchor="t">
            <a:normAutofit/>
          </a:bodyPr>
          <a:lstStyle/>
          <a:p>
            <a:r>
              <a:rPr lang="en-US" dirty="0">
                <a:ea typeface="+mn-lt"/>
                <a:cs typeface="+mn-lt"/>
              </a:rPr>
              <a:t>The importance of the format of a battery or a battery is crucial in buying criteria. If you make a mistake in the dimensions of your battery it will not fit into its housing and will be unusable. You must check the size or just the code of the format of the element. </a:t>
            </a:r>
            <a:endParaRPr lang="en-US" u="sng" dirty="0">
              <a:solidFill>
                <a:srgbClr val="FFFFFF">
                  <a:alpha val="58000"/>
                </a:srgbClr>
              </a:solidFill>
            </a:endParaRPr>
          </a:p>
        </p:txBody>
      </p:sp>
      <p:sp useBgFill="1">
        <p:nvSpPr>
          <p:cNvPr id="30" name="Freeform: Shape 29">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4" name="Picture 4" descr="Text&#10;&#10;Description automatically generated">
            <a:extLst>
              <a:ext uri="{FF2B5EF4-FFF2-40B4-BE49-F238E27FC236}">
                <a16:creationId xmlns:a16="http://schemas.microsoft.com/office/drawing/2014/main" id="{AEFE5415-F09F-425E-9078-63538C1FF479}"/>
              </a:ext>
            </a:extLst>
          </p:cNvPr>
          <p:cNvPicPr>
            <a:picLocks noChangeAspect="1"/>
          </p:cNvPicPr>
          <p:nvPr/>
        </p:nvPicPr>
        <p:blipFill>
          <a:blip r:embed="rId2"/>
          <a:stretch>
            <a:fillRect/>
          </a:stretch>
        </p:blipFill>
        <p:spPr>
          <a:xfrm>
            <a:off x="7176162" y="2433994"/>
            <a:ext cx="4284000" cy="1981349"/>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333213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7DE2D3-8A21-4D52-9C8C-8E7A2BE99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C8ABB83-B231-4F0C-BF9E-E405FCF7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EA69B7-3B79-4D92-A981-DD1A9058FA67}"/>
              </a:ext>
            </a:extLst>
          </p:cNvPr>
          <p:cNvSpPr>
            <a:spLocks noGrp="1"/>
          </p:cNvSpPr>
          <p:nvPr>
            <p:ph type="title"/>
          </p:nvPr>
        </p:nvSpPr>
        <p:spPr>
          <a:xfrm>
            <a:off x="720000" y="619201"/>
            <a:ext cx="3095626" cy="1477328"/>
          </a:xfrm>
        </p:spPr>
        <p:txBody>
          <a:bodyPr>
            <a:normAutofit/>
          </a:bodyPr>
          <a:lstStyle/>
          <a:p>
            <a:r>
              <a:rPr lang="en-US" dirty="0"/>
              <a:t>Circuit Symbol</a:t>
            </a:r>
          </a:p>
        </p:txBody>
      </p:sp>
      <p:sp>
        <p:nvSpPr>
          <p:cNvPr id="8" name="Content Placeholder 7">
            <a:extLst>
              <a:ext uri="{FF2B5EF4-FFF2-40B4-BE49-F238E27FC236}">
                <a16:creationId xmlns:a16="http://schemas.microsoft.com/office/drawing/2014/main" id="{EE6F67DD-EB69-4535-BD93-76809A078B4F}"/>
              </a:ext>
            </a:extLst>
          </p:cNvPr>
          <p:cNvSpPr>
            <a:spLocks noGrp="1"/>
          </p:cNvSpPr>
          <p:nvPr>
            <p:ph idx="1"/>
          </p:nvPr>
        </p:nvSpPr>
        <p:spPr>
          <a:xfrm>
            <a:off x="4548188" y="633600"/>
            <a:ext cx="6900137" cy="1282513"/>
          </a:xfrm>
        </p:spPr>
        <p:txBody>
          <a:bodyPr>
            <a:normAutofit/>
          </a:bodyPr>
          <a:lstStyle/>
          <a:p>
            <a:endParaRPr lang="en-US"/>
          </a:p>
        </p:txBody>
      </p:sp>
      <p:pic>
        <p:nvPicPr>
          <p:cNvPr id="4" name="Picture 4" descr="A picture containing text, antenna&#10;&#10;Description automatically generated">
            <a:extLst>
              <a:ext uri="{FF2B5EF4-FFF2-40B4-BE49-F238E27FC236}">
                <a16:creationId xmlns:a16="http://schemas.microsoft.com/office/drawing/2014/main" id="{E8EE29DA-E122-46E9-9D96-505C367BDD87}"/>
              </a:ext>
            </a:extLst>
          </p:cNvPr>
          <p:cNvPicPr>
            <a:picLocks noChangeAspect="1"/>
          </p:cNvPicPr>
          <p:nvPr/>
        </p:nvPicPr>
        <p:blipFill>
          <a:blip r:embed="rId2"/>
          <a:stretch>
            <a:fillRect/>
          </a:stretch>
        </p:blipFill>
        <p:spPr>
          <a:xfrm>
            <a:off x="2985788" y="2636839"/>
            <a:ext cx="6196748" cy="3501162"/>
          </a:xfrm>
          <a:custGeom>
            <a:avLst/>
            <a:gdLst/>
            <a:ahLst/>
            <a:cxnLst/>
            <a:rect l="l" t="t" r="r" b="b"/>
            <a:pathLst>
              <a:path w="10728325" h="3501162">
                <a:moveTo>
                  <a:pt x="0" y="0"/>
                </a:moveTo>
                <a:lnTo>
                  <a:pt x="10728325" y="0"/>
                </a:lnTo>
                <a:lnTo>
                  <a:pt x="10728325" y="3501162"/>
                </a:lnTo>
                <a:lnTo>
                  <a:pt x="0" y="3501162"/>
                </a:lnTo>
                <a:close/>
              </a:path>
            </a:pathLst>
          </a:custGeom>
        </p:spPr>
      </p:pic>
    </p:spTree>
    <p:extLst>
      <p:ext uri="{BB962C8B-B14F-4D97-AF65-F5344CB8AC3E}">
        <p14:creationId xmlns:p14="http://schemas.microsoft.com/office/powerpoint/2010/main" val="2062106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4CA1620-2C02-4B4E-97C8-06FCE85EE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57DE79-27F8-4881-BE3B-5321D1801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B733608-1322-485D-B942-B827E6997F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27" y="954724"/>
            <a:ext cx="10904945" cy="3364228"/>
            <a:chOff x="643527" y="954724"/>
            <a:chExt cx="10904945" cy="3364228"/>
          </a:xfrm>
        </p:grpSpPr>
        <p:sp>
          <p:nvSpPr>
            <p:cNvPr id="17" name="Freeform 78">
              <a:extLst>
                <a:ext uri="{FF2B5EF4-FFF2-40B4-BE49-F238E27FC236}">
                  <a16:creationId xmlns:a16="http://schemas.microsoft.com/office/drawing/2014/main" id="{7975F1CD-7143-447F-AC1A-8D3EA46ECA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501A6B8C-11DF-404A-89DD-354DA4C1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14D1F65C-CD34-4E1F-8743-D3879A871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0">
              <a:extLst>
                <a:ext uri="{FF2B5EF4-FFF2-40B4-BE49-F238E27FC236}">
                  <a16:creationId xmlns:a16="http://schemas.microsoft.com/office/drawing/2014/main" id="{E5C58F66-1B6C-4935-9BB4-583D612CD2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4">
              <a:extLst>
                <a:ext uri="{FF2B5EF4-FFF2-40B4-BE49-F238E27FC236}">
                  <a16:creationId xmlns:a16="http://schemas.microsoft.com/office/drawing/2014/main" id="{F41F116D-556B-4BC2-9DCD-46DA7CCC0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7">
              <a:extLst>
                <a:ext uri="{FF2B5EF4-FFF2-40B4-BE49-F238E27FC236}">
                  <a16:creationId xmlns:a16="http://schemas.microsoft.com/office/drawing/2014/main" id="{DE46F0F4-2435-4BDC-A92C-EB1360880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2" name="Title 1">
            <a:extLst>
              <a:ext uri="{FF2B5EF4-FFF2-40B4-BE49-F238E27FC236}">
                <a16:creationId xmlns:a16="http://schemas.microsoft.com/office/drawing/2014/main" id="{B58C97A1-6A37-4D9E-98AF-FAC7B9378CF5}"/>
              </a:ext>
            </a:extLst>
          </p:cNvPr>
          <p:cNvSpPr>
            <a:spLocks noGrp="1"/>
          </p:cNvSpPr>
          <p:nvPr>
            <p:ph type="title"/>
          </p:nvPr>
        </p:nvSpPr>
        <p:spPr>
          <a:xfrm>
            <a:off x="2640014" y="1334791"/>
            <a:ext cx="6911974" cy="2803071"/>
          </a:xfrm>
        </p:spPr>
        <p:txBody>
          <a:bodyPr vert="horz" wrap="square" lIns="0" tIns="0" rIns="0" bIns="0" rtlCol="0" anchor="ctr" anchorCtr="0">
            <a:normAutofit/>
          </a:bodyPr>
          <a:lstStyle/>
          <a:p>
            <a:pPr algn="ctr"/>
            <a:r>
              <a:rPr lang="en-US" sz="5600" spc="-100"/>
              <a:t>Thank you</a:t>
            </a:r>
          </a:p>
        </p:txBody>
      </p:sp>
      <p:sp>
        <p:nvSpPr>
          <p:cNvPr id="3" name="Content Placeholder 2">
            <a:extLst>
              <a:ext uri="{FF2B5EF4-FFF2-40B4-BE49-F238E27FC236}">
                <a16:creationId xmlns:a16="http://schemas.microsoft.com/office/drawing/2014/main" id="{3026F5C1-B118-4C49-99E5-27801356E11F}"/>
              </a:ext>
            </a:extLst>
          </p:cNvPr>
          <p:cNvSpPr>
            <a:spLocks noGrp="1"/>
          </p:cNvSpPr>
          <p:nvPr>
            <p:ph idx="1"/>
          </p:nvPr>
        </p:nvSpPr>
        <p:spPr>
          <a:xfrm>
            <a:off x="2640014" y="4437899"/>
            <a:ext cx="6911974" cy="990143"/>
          </a:xfrm>
        </p:spPr>
        <p:txBody>
          <a:bodyPr vert="horz" lIns="0" tIns="0" rIns="0" bIns="0" rtlCol="0" anchor="t">
            <a:normAutofit/>
          </a:bodyPr>
          <a:lstStyle/>
          <a:p>
            <a:pPr marL="0" indent="0" algn="ctr">
              <a:buNone/>
            </a:pPr>
            <a:r>
              <a:rPr lang="en-US" sz="2800">
                <a:solidFill>
                  <a:schemeClr val="tx2">
                    <a:lumMod val="90000"/>
                  </a:schemeClr>
                </a:solidFill>
              </a:rPr>
              <a:t>By Jatasya Raval</a:t>
            </a:r>
          </a:p>
        </p:txBody>
      </p:sp>
      <p:sp useBgFill="1">
        <p:nvSpPr>
          <p:cNvPr id="24" name="Freeform: Shape 23">
            <a:extLst>
              <a:ext uri="{FF2B5EF4-FFF2-40B4-BE49-F238E27FC236}">
                <a16:creationId xmlns:a16="http://schemas.microsoft.com/office/drawing/2014/main" id="{085AB271-571D-4C19-9FCC-C760834A8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226" y="359229"/>
            <a:ext cx="805544" cy="12191999"/>
          </a:xfrm>
          <a:custGeom>
            <a:avLst/>
            <a:gdLst>
              <a:gd name="connsiteX0" fmla="*/ 0 w 1214924"/>
              <a:gd name="connsiteY0" fmla="*/ 12191999 h 12191999"/>
              <a:gd name="connsiteX1" fmla="*/ 32 w 1214924"/>
              <a:gd name="connsiteY1" fmla="*/ 12166053 h 12191999"/>
              <a:gd name="connsiteX2" fmla="*/ 59979 w 1214924"/>
              <a:gd name="connsiteY2" fmla="*/ 9224089 h 12191999"/>
              <a:gd name="connsiteX3" fmla="*/ 120877 w 1214924"/>
              <a:gd name="connsiteY3" fmla="*/ 8004225 h 12191999"/>
              <a:gd name="connsiteX4" fmla="*/ 59979 w 1214924"/>
              <a:gd name="connsiteY4" fmla="*/ 7211315 h 12191999"/>
              <a:gd name="connsiteX5" fmla="*/ 59979 w 1214924"/>
              <a:gd name="connsiteY5" fmla="*/ 6601383 h 12191999"/>
              <a:gd name="connsiteX6" fmla="*/ 59979 w 1214924"/>
              <a:gd name="connsiteY6" fmla="*/ 5015562 h 12191999"/>
              <a:gd name="connsiteX7" fmla="*/ 120877 w 1214924"/>
              <a:gd name="connsiteY7" fmla="*/ 3185768 h 12191999"/>
              <a:gd name="connsiteX8" fmla="*/ 74847 w 1214924"/>
              <a:gd name="connsiteY8" fmla="*/ 4714 h 12191999"/>
              <a:gd name="connsiteX9" fmla="*/ 74778 w 1214924"/>
              <a:gd name="connsiteY9" fmla="*/ 0 h 12191999"/>
              <a:gd name="connsiteX10" fmla="*/ 1214924 w 1214924"/>
              <a:gd name="connsiteY10" fmla="*/ 0 h 12191999"/>
              <a:gd name="connsiteX11" fmla="*/ 1214924 w 1214924"/>
              <a:gd name="connsiteY11"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924" h="12191999">
                <a:moveTo>
                  <a:pt x="0" y="12191999"/>
                </a:moveTo>
                <a:lnTo>
                  <a:pt x="32" y="12166053"/>
                </a:lnTo>
                <a:cubicBezTo>
                  <a:pt x="2886" y="11339787"/>
                  <a:pt x="14305" y="10367710"/>
                  <a:pt x="59979" y="9224089"/>
                </a:cubicBezTo>
                <a:cubicBezTo>
                  <a:pt x="120877" y="8004225"/>
                  <a:pt x="120877" y="8004225"/>
                  <a:pt x="120877" y="8004225"/>
                </a:cubicBezTo>
                <a:cubicBezTo>
                  <a:pt x="120877" y="7760253"/>
                  <a:pt x="59979" y="7516280"/>
                  <a:pt x="59979" y="7211315"/>
                </a:cubicBezTo>
                <a:cubicBezTo>
                  <a:pt x="59979" y="6906349"/>
                  <a:pt x="59979" y="6662377"/>
                  <a:pt x="59979" y="6601383"/>
                </a:cubicBezTo>
                <a:cubicBezTo>
                  <a:pt x="59979" y="5015562"/>
                  <a:pt x="59979" y="5015562"/>
                  <a:pt x="59979" y="5015562"/>
                </a:cubicBezTo>
                <a:cubicBezTo>
                  <a:pt x="120877" y="3185768"/>
                  <a:pt x="120877" y="3185768"/>
                  <a:pt x="120877" y="3185768"/>
                </a:cubicBezTo>
                <a:cubicBezTo>
                  <a:pt x="98040" y="1607571"/>
                  <a:pt x="83767" y="621197"/>
                  <a:pt x="74847" y="4714"/>
                </a:cubicBezTo>
                <a:lnTo>
                  <a:pt x="74778" y="0"/>
                </a:lnTo>
                <a:lnTo>
                  <a:pt x="1214924" y="0"/>
                </a:lnTo>
                <a:lnTo>
                  <a:pt x="1214924" y="12191999"/>
                </a:lnTo>
                <a:close/>
              </a:path>
            </a:pathLst>
          </a:custGeom>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4911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BlobVTI</vt:lpstr>
      <vt:lpstr>Difference between a cell and a battery</vt:lpstr>
      <vt:lpstr>What is a Battery?</vt:lpstr>
      <vt:lpstr>Classification of Battery</vt:lpstr>
      <vt:lpstr>Primary Battery</vt:lpstr>
      <vt:lpstr>PowerPoint Presentation</vt:lpstr>
      <vt:lpstr>Battery Size </vt:lpstr>
      <vt:lpstr>Circuit Symbol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55</cp:revision>
  <dcterms:created xsi:type="dcterms:W3CDTF">2021-11-02T10:12:59Z</dcterms:created>
  <dcterms:modified xsi:type="dcterms:W3CDTF">2021-11-02T10:22:20Z</dcterms:modified>
</cp:coreProperties>
</file>