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B3A06-55AE-4093-960B-83ADA657D906}" v="10" dt="2021-07-28T08:52:42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tasya Raval" userId="41d0155e695bf7de" providerId="Windows Live" clId="Web-{79DB3A06-55AE-4093-960B-83ADA657D906}"/>
    <pc:docChg chg="addSld delSld modSld">
      <pc:chgData name="Jatasya Raval" userId="41d0155e695bf7de" providerId="Windows Live" clId="Web-{79DB3A06-55AE-4093-960B-83ADA657D906}" dt="2021-07-28T08:52:45.777" v="9"/>
      <pc:docMkLst>
        <pc:docMk/>
      </pc:docMkLst>
      <pc:sldChg chg="del">
        <pc:chgData name="Jatasya Raval" userId="41d0155e695bf7de" providerId="Windows Live" clId="Web-{79DB3A06-55AE-4093-960B-83ADA657D906}" dt="2021-07-28T08:51:47.822" v="1"/>
        <pc:sldMkLst>
          <pc:docMk/>
          <pc:sldMk cId="109857222" sldId="256"/>
        </pc:sldMkLst>
      </pc:sldChg>
      <pc:sldChg chg="addSp modSp new mod setBg">
        <pc:chgData name="Jatasya Raval" userId="41d0155e695bf7de" providerId="Windows Live" clId="Web-{79DB3A06-55AE-4093-960B-83ADA657D906}" dt="2021-07-28T08:52:08.995" v="3"/>
        <pc:sldMkLst>
          <pc:docMk/>
          <pc:sldMk cId="1823825928" sldId="257"/>
        </pc:sldMkLst>
        <pc:spChg chg="add">
          <ac:chgData name="Jatasya Raval" userId="41d0155e695bf7de" providerId="Windows Live" clId="Web-{79DB3A06-55AE-4093-960B-83ADA657D906}" dt="2021-07-28T08:52:08.995" v="3"/>
          <ac:spMkLst>
            <pc:docMk/>
            <pc:sldMk cId="1823825928" sldId="257"/>
            <ac:spMk id="7" creationId="{F3060C83-F051-4F0E-ABAD-AA0DFC48B218}"/>
          </ac:spMkLst>
        </pc:spChg>
        <pc:spChg chg="add">
          <ac:chgData name="Jatasya Raval" userId="41d0155e695bf7de" providerId="Windows Live" clId="Web-{79DB3A06-55AE-4093-960B-83ADA657D906}" dt="2021-07-28T08:52:08.995" v="3"/>
          <ac:spMkLst>
            <pc:docMk/>
            <pc:sldMk cId="1823825928" sldId="257"/>
            <ac:spMk id="9" creationId="{83C98ABE-055B-441F-B07E-44F97F083C39}"/>
          </ac:spMkLst>
        </pc:spChg>
        <pc:spChg chg="add">
          <ac:chgData name="Jatasya Raval" userId="41d0155e695bf7de" providerId="Windows Live" clId="Web-{79DB3A06-55AE-4093-960B-83ADA657D906}" dt="2021-07-28T08:52:08.995" v="3"/>
          <ac:spMkLst>
            <pc:docMk/>
            <pc:sldMk cId="1823825928" sldId="257"/>
            <ac:spMk id="11" creationId="{29FDB030-9B49-4CED-8CCD-4D99382388AC}"/>
          </ac:spMkLst>
        </pc:spChg>
        <pc:spChg chg="add">
          <ac:chgData name="Jatasya Raval" userId="41d0155e695bf7de" providerId="Windows Live" clId="Web-{79DB3A06-55AE-4093-960B-83ADA657D906}" dt="2021-07-28T08:52:08.995" v="3"/>
          <ac:spMkLst>
            <pc:docMk/>
            <pc:sldMk cId="1823825928" sldId="257"/>
            <ac:spMk id="13" creationId="{3783CA14-24A1-485C-8B30-D6A5D87987AD}"/>
          </ac:spMkLst>
        </pc:spChg>
        <pc:spChg chg="add">
          <ac:chgData name="Jatasya Raval" userId="41d0155e695bf7de" providerId="Windows Live" clId="Web-{79DB3A06-55AE-4093-960B-83ADA657D906}" dt="2021-07-28T08:52:08.995" v="3"/>
          <ac:spMkLst>
            <pc:docMk/>
            <pc:sldMk cId="1823825928" sldId="257"/>
            <ac:spMk id="15" creationId="{9A97C86A-04D6-40F7-AE84-31AB43E6A846}"/>
          </ac:spMkLst>
        </pc:spChg>
        <pc:spChg chg="add">
          <ac:chgData name="Jatasya Raval" userId="41d0155e695bf7de" providerId="Windows Live" clId="Web-{79DB3A06-55AE-4093-960B-83ADA657D906}" dt="2021-07-28T08:52:08.995" v="3"/>
          <ac:spMkLst>
            <pc:docMk/>
            <pc:sldMk cId="1823825928" sldId="257"/>
            <ac:spMk id="17" creationId="{FF9F2414-84E8-453E-B1F3-389FDE8192D9}"/>
          </ac:spMkLst>
        </pc:spChg>
        <pc:spChg chg="add">
          <ac:chgData name="Jatasya Raval" userId="41d0155e695bf7de" providerId="Windows Live" clId="Web-{79DB3A06-55AE-4093-960B-83ADA657D906}" dt="2021-07-28T08:52:08.995" v="3"/>
          <ac:spMkLst>
            <pc:docMk/>
            <pc:sldMk cId="1823825928" sldId="257"/>
            <ac:spMk id="19" creationId="{3ECA69A1-7536-43AC-85EF-C7106179F5ED}"/>
          </ac:spMkLst>
        </pc:spChg>
        <pc:picChg chg="add mod">
          <ac:chgData name="Jatasya Raval" userId="41d0155e695bf7de" providerId="Windows Live" clId="Web-{79DB3A06-55AE-4093-960B-83ADA657D906}" dt="2021-07-28T08:52:08.995" v="3"/>
          <ac:picMkLst>
            <pc:docMk/>
            <pc:sldMk cId="1823825928" sldId="257"/>
            <ac:picMk id="2" creationId="{6146512B-B392-4BF9-BE14-BE3A1A149703}"/>
          </ac:picMkLst>
        </pc:picChg>
      </pc:sldChg>
      <pc:sldChg chg="addSp modSp new mod setBg">
        <pc:chgData name="Jatasya Raval" userId="41d0155e695bf7de" providerId="Windows Live" clId="Web-{79DB3A06-55AE-4093-960B-83ADA657D906}" dt="2021-07-28T08:52:30.589" v="6"/>
        <pc:sldMkLst>
          <pc:docMk/>
          <pc:sldMk cId="3244267157" sldId="258"/>
        </pc:sldMkLst>
        <pc:spChg chg="add">
          <ac:chgData name="Jatasya Raval" userId="41d0155e695bf7de" providerId="Windows Live" clId="Web-{79DB3A06-55AE-4093-960B-83ADA657D906}" dt="2021-07-28T08:52:30.589" v="6"/>
          <ac:spMkLst>
            <pc:docMk/>
            <pc:sldMk cId="3244267157" sldId="258"/>
            <ac:spMk id="7" creationId="{F3060C83-F051-4F0E-ABAD-AA0DFC48B218}"/>
          </ac:spMkLst>
        </pc:spChg>
        <pc:spChg chg="add">
          <ac:chgData name="Jatasya Raval" userId="41d0155e695bf7de" providerId="Windows Live" clId="Web-{79DB3A06-55AE-4093-960B-83ADA657D906}" dt="2021-07-28T08:52:30.589" v="6"/>
          <ac:spMkLst>
            <pc:docMk/>
            <pc:sldMk cId="3244267157" sldId="258"/>
            <ac:spMk id="9" creationId="{83C98ABE-055B-441F-B07E-44F97F083C39}"/>
          </ac:spMkLst>
        </pc:spChg>
        <pc:spChg chg="add">
          <ac:chgData name="Jatasya Raval" userId="41d0155e695bf7de" providerId="Windows Live" clId="Web-{79DB3A06-55AE-4093-960B-83ADA657D906}" dt="2021-07-28T08:52:30.589" v="6"/>
          <ac:spMkLst>
            <pc:docMk/>
            <pc:sldMk cId="3244267157" sldId="258"/>
            <ac:spMk id="11" creationId="{29FDB030-9B49-4CED-8CCD-4D99382388AC}"/>
          </ac:spMkLst>
        </pc:spChg>
        <pc:spChg chg="add">
          <ac:chgData name="Jatasya Raval" userId="41d0155e695bf7de" providerId="Windows Live" clId="Web-{79DB3A06-55AE-4093-960B-83ADA657D906}" dt="2021-07-28T08:52:30.589" v="6"/>
          <ac:spMkLst>
            <pc:docMk/>
            <pc:sldMk cId="3244267157" sldId="258"/>
            <ac:spMk id="13" creationId="{3783CA14-24A1-485C-8B30-D6A5D87987AD}"/>
          </ac:spMkLst>
        </pc:spChg>
        <pc:spChg chg="add">
          <ac:chgData name="Jatasya Raval" userId="41d0155e695bf7de" providerId="Windows Live" clId="Web-{79DB3A06-55AE-4093-960B-83ADA657D906}" dt="2021-07-28T08:52:30.589" v="6"/>
          <ac:spMkLst>
            <pc:docMk/>
            <pc:sldMk cId="3244267157" sldId="258"/>
            <ac:spMk id="15" creationId="{9A97C86A-04D6-40F7-AE84-31AB43E6A846}"/>
          </ac:spMkLst>
        </pc:spChg>
        <pc:spChg chg="add">
          <ac:chgData name="Jatasya Raval" userId="41d0155e695bf7de" providerId="Windows Live" clId="Web-{79DB3A06-55AE-4093-960B-83ADA657D906}" dt="2021-07-28T08:52:30.589" v="6"/>
          <ac:spMkLst>
            <pc:docMk/>
            <pc:sldMk cId="3244267157" sldId="258"/>
            <ac:spMk id="17" creationId="{FF9F2414-84E8-453E-B1F3-389FDE8192D9}"/>
          </ac:spMkLst>
        </pc:spChg>
        <pc:spChg chg="add">
          <ac:chgData name="Jatasya Raval" userId="41d0155e695bf7de" providerId="Windows Live" clId="Web-{79DB3A06-55AE-4093-960B-83ADA657D906}" dt="2021-07-28T08:52:30.589" v="6"/>
          <ac:spMkLst>
            <pc:docMk/>
            <pc:sldMk cId="3244267157" sldId="258"/>
            <ac:spMk id="19" creationId="{3ECA69A1-7536-43AC-85EF-C7106179F5ED}"/>
          </ac:spMkLst>
        </pc:spChg>
        <pc:picChg chg="add mod">
          <ac:chgData name="Jatasya Raval" userId="41d0155e695bf7de" providerId="Windows Live" clId="Web-{79DB3A06-55AE-4093-960B-83ADA657D906}" dt="2021-07-28T08:52:30.589" v="6"/>
          <ac:picMkLst>
            <pc:docMk/>
            <pc:sldMk cId="3244267157" sldId="258"/>
            <ac:picMk id="2" creationId="{BA228099-933F-4C02-AC41-5C4C80C2A8C7}"/>
          </ac:picMkLst>
        </pc:picChg>
      </pc:sldChg>
      <pc:sldChg chg="addSp modSp new mod setBg">
        <pc:chgData name="Jatasya Raval" userId="41d0155e695bf7de" providerId="Windows Live" clId="Web-{79DB3A06-55AE-4093-960B-83ADA657D906}" dt="2021-07-28T08:52:45.777" v="9"/>
        <pc:sldMkLst>
          <pc:docMk/>
          <pc:sldMk cId="3950068323" sldId="259"/>
        </pc:sldMkLst>
        <pc:spChg chg="add">
          <ac:chgData name="Jatasya Raval" userId="41d0155e695bf7de" providerId="Windows Live" clId="Web-{79DB3A06-55AE-4093-960B-83ADA657D906}" dt="2021-07-28T08:52:45.777" v="9"/>
          <ac:spMkLst>
            <pc:docMk/>
            <pc:sldMk cId="3950068323" sldId="259"/>
            <ac:spMk id="7" creationId="{F3060C83-F051-4F0E-ABAD-AA0DFC48B218}"/>
          </ac:spMkLst>
        </pc:spChg>
        <pc:spChg chg="add">
          <ac:chgData name="Jatasya Raval" userId="41d0155e695bf7de" providerId="Windows Live" clId="Web-{79DB3A06-55AE-4093-960B-83ADA657D906}" dt="2021-07-28T08:52:45.777" v="9"/>
          <ac:spMkLst>
            <pc:docMk/>
            <pc:sldMk cId="3950068323" sldId="259"/>
            <ac:spMk id="9" creationId="{83C98ABE-055B-441F-B07E-44F97F083C39}"/>
          </ac:spMkLst>
        </pc:spChg>
        <pc:spChg chg="add">
          <ac:chgData name="Jatasya Raval" userId="41d0155e695bf7de" providerId="Windows Live" clId="Web-{79DB3A06-55AE-4093-960B-83ADA657D906}" dt="2021-07-28T08:52:45.777" v="9"/>
          <ac:spMkLst>
            <pc:docMk/>
            <pc:sldMk cId="3950068323" sldId="259"/>
            <ac:spMk id="11" creationId="{29FDB030-9B49-4CED-8CCD-4D99382388AC}"/>
          </ac:spMkLst>
        </pc:spChg>
        <pc:spChg chg="add">
          <ac:chgData name="Jatasya Raval" userId="41d0155e695bf7de" providerId="Windows Live" clId="Web-{79DB3A06-55AE-4093-960B-83ADA657D906}" dt="2021-07-28T08:52:45.777" v="9"/>
          <ac:spMkLst>
            <pc:docMk/>
            <pc:sldMk cId="3950068323" sldId="259"/>
            <ac:spMk id="13" creationId="{3783CA14-24A1-485C-8B30-D6A5D87987AD}"/>
          </ac:spMkLst>
        </pc:spChg>
        <pc:spChg chg="add">
          <ac:chgData name="Jatasya Raval" userId="41d0155e695bf7de" providerId="Windows Live" clId="Web-{79DB3A06-55AE-4093-960B-83ADA657D906}" dt="2021-07-28T08:52:45.777" v="9"/>
          <ac:spMkLst>
            <pc:docMk/>
            <pc:sldMk cId="3950068323" sldId="259"/>
            <ac:spMk id="15" creationId="{9A97C86A-04D6-40F7-AE84-31AB43E6A846}"/>
          </ac:spMkLst>
        </pc:spChg>
        <pc:spChg chg="add">
          <ac:chgData name="Jatasya Raval" userId="41d0155e695bf7de" providerId="Windows Live" clId="Web-{79DB3A06-55AE-4093-960B-83ADA657D906}" dt="2021-07-28T08:52:45.777" v="9"/>
          <ac:spMkLst>
            <pc:docMk/>
            <pc:sldMk cId="3950068323" sldId="259"/>
            <ac:spMk id="17" creationId="{FF9F2414-84E8-453E-B1F3-389FDE8192D9}"/>
          </ac:spMkLst>
        </pc:spChg>
        <pc:spChg chg="add">
          <ac:chgData name="Jatasya Raval" userId="41d0155e695bf7de" providerId="Windows Live" clId="Web-{79DB3A06-55AE-4093-960B-83ADA657D906}" dt="2021-07-28T08:52:45.777" v="9"/>
          <ac:spMkLst>
            <pc:docMk/>
            <pc:sldMk cId="3950068323" sldId="259"/>
            <ac:spMk id="19" creationId="{3ECA69A1-7536-43AC-85EF-C7106179F5ED}"/>
          </ac:spMkLst>
        </pc:spChg>
        <pc:picChg chg="add mod">
          <ac:chgData name="Jatasya Raval" userId="41d0155e695bf7de" providerId="Windows Live" clId="Web-{79DB3A06-55AE-4093-960B-83ADA657D906}" dt="2021-07-28T08:52:45.777" v="9"/>
          <ac:picMkLst>
            <pc:docMk/>
            <pc:sldMk cId="3950068323" sldId="259"/>
            <ac:picMk id="2" creationId="{CAEC81A1-0E9D-43E4-89A7-2951A83C34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46512B-B392-4BF9-BE14-BE3A1A149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29885"/>
            <a:ext cx="10905066" cy="4798228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2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228099-933F-4C02-AC41-5C4C80C2A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8991"/>
            <a:ext cx="10905066" cy="4880016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6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AEC81A1-0E9D-43E4-89A7-2951A83C3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38936"/>
            <a:ext cx="10905066" cy="4580126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6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</cp:revision>
  <dcterms:created xsi:type="dcterms:W3CDTF">2021-07-28T08:51:17Z</dcterms:created>
  <dcterms:modified xsi:type="dcterms:W3CDTF">2021-07-28T08:52:46Z</dcterms:modified>
</cp:coreProperties>
</file>