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9635-ED48-43D9-9B80-EBB03ECDA5FB}" v="525" dt="2022-04-17T11:55:42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38399635-ED48-43D9-9B80-EBB03ECDA5FB}"/>
    <pc:docChg chg="addSld delSld modSld addMainMaster delMainMaster">
      <pc:chgData name="Jatasya Raval" userId="41d0155e695bf7de" providerId="Windows Live" clId="Web-{38399635-ED48-43D9-9B80-EBB03ECDA5FB}" dt="2022-04-17T11:55:42.968" v="593"/>
      <pc:docMkLst>
        <pc:docMk/>
      </pc:docMkLst>
      <pc:sldChg chg="addSp delSp modSp mod setBg modClrScheme addAnim delAnim delDesignElem chgLayout">
        <pc:chgData name="Jatasya Raval" userId="41d0155e695bf7de" providerId="Windows Live" clId="Web-{38399635-ED48-43D9-9B80-EBB03ECDA5FB}" dt="2022-04-17T11:42:34.962" v="444"/>
        <pc:sldMkLst>
          <pc:docMk/>
          <pc:sldMk cId="109857222" sldId="256"/>
        </pc:sldMkLst>
        <pc:spChg chg="mod ord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8" creationId="{3A397E3E-B90C-4D82-BAAA-36F7AC6A4565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10" creationId="{A2B5CBEA-F125-49B6-8335-227C325B112B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12" creationId="{42B987A8-3C5A-4495-85A2-B7BBC3EAC201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14" creationId="{2C1D3151-5F97-4860-B56C-C98BD62CC255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16" creationId="{AB32CDD2-9715-425B-9CCC-CF8CE92BE064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18" creationId="{8CF5E676-CA04-4CED-9F1E-5026ED66E66D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0" creationId="{EB013C47-A4B4-4108-87AF-82C5CD7DFF56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2" creationId="{8DE96824-E506-4448-8704-5EC7BF7BC51B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4" creationId="{4FB204DF-284E-45F6-A017-79A4DF57BCCB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6" creationId="{BC8E4194-D60D-466F-B2E4-E0A0C145FCAD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28" creationId="{E16C8D8F-10E9-4498-ABDB-0F923F8B6837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09857222" sldId="256"/>
            <ac:spMk id="30" creationId="{1E5A83E3-8A11-4492-BB6E-F5F2240316FB}"/>
          </ac:spMkLst>
        </pc:spChg>
        <pc:spChg chg="add del">
          <ac:chgData name="Jatasya Raval" userId="41d0155e695bf7de" providerId="Windows Live" clId="Web-{38399635-ED48-43D9-9B80-EBB03ECDA5FB}" dt="2022-04-17T10:40:16.401" v="21"/>
          <ac:spMkLst>
            <pc:docMk/>
            <pc:sldMk cId="109857222" sldId="256"/>
            <ac:spMk id="42" creationId="{4EFE82FE-7465-AE46-88DF-34D347E83B84}"/>
          </ac:spMkLst>
        </pc:spChg>
        <pc:grpChg chg="add del">
          <ac:chgData name="Jatasya Raval" userId="41d0155e695bf7de" providerId="Windows Live" clId="Web-{38399635-ED48-43D9-9B80-EBB03ECDA5FB}" dt="2022-04-17T11:42:34.962" v="444"/>
          <ac:grpSpMkLst>
            <pc:docMk/>
            <pc:sldMk cId="109857222" sldId="256"/>
            <ac:grpSpMk id="32" creationId="{FB9739EB-7F66-433D-841F-AB3CD18700B7}"/>
          </ac:grpSpMkLst>
        </pc:grpChg>
        <pc:grpChg chg="add del">
          <ac:chgData name="Jatasya Raval" userId="41d0155e695bf7de" providerId="Windows Live" clId="Web-{38399635-ED48-43D9-9B80-EBB03ECDA5FB}" dt="2022-04-17T10:40:16.401" v="21"/>
          <ac:grpSpMkLst>
            <pc:docMk/>
            <pc:sldMk cId="109857222" sldId="256"/>
            <ac:grpSpMk id="44" creationId="{66F2B51C-9578-EB41-A17E-FFF9D491ADA0}"/>
          </ac:grpSpMkLst>
        </pc:grpChg>
        <pc:picChg chg="add del">
          <ac:chgData name="Jatasya Raval" userId="41d0155e695bf7de" providerId="Windows Live" clId="Web-{38399635-ED48-43D9-9B80-EBB03ECDA5FB}" dt="2022-04-17T10:40:16.401" v="21"/>
          <ac:picMkLst>
            <pc:docMk/>
            <pc:sldMk cId="109857222" sldId="256"/>
            <ac:picMk id="4" creationId="{25F6BEB6-6D86-6643-2567-16F85457C471}"/>
          </ac:picMkLst>
        </pc:picChg>
        <pc:cxnChg chg="add del">
          <ac:chgData name="Jatasya Raval" userId="41d0155e695bf7de" providerId="Windows Live" clId="Web-{38399635-ED48-43D9-9B80-EBB03ECDA5FB}" dt="2022-04-17T10:40:16.401" v="21"/>
          <ac:cxnSpMkLst>
            <pc:docMk/>
            <pc:sldMk cId="109857222" sldId="256"/>
            <ac:cxnSpMk id="53" creationId="{EEA70831-9A8D-3B4D-8EA5-EE32F93E94E9}"/>
          </ac:cxnSpMkLst>
        </pc:cxnChg>
      </pc:sldChg>
      <pc:sldChg chg="addSp delSp modSp new mod setBg modClrScheme delDesignElem chgLayout">
        <pc:chgData name="Jatasya Raval" userId="41d0155e695bf7de" providerId="Windows Live" clId="Web-{38399635-ED48-43D9-9B80-EBB03ECDA5FB}" dt="2022-04-17T11:42:34.962" v="444"/>
        <pc:sldMkLst>
          <pc:docMk/>
          <pc:sldMk cId="3923816671" sldId="257"/>
        </pc:sldMkLst>
        <pc:spChg chg="mod ord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2" creationId="{713FF7DE-4267-E018-1038-BCD8BE3B26B8}"/>
          </ac:spMkLst>
        </pc:spChg>
        <pc:spChg chg="add del mod">
          <ac:chgData name="Jatasya Raval" userId="41d0155e695bf7de" providerId="Windows Live" clId="Web-{38399635-ED48-43D9-9B80-EBB03ECDA5FB}" dt="2022-04-17T10:52:36.585" v="187"/>
          <ac:spMkLst>
            <pc:docMk/>
            <pc:sldMk cId="3923816671" sldId="257"/>
            <ac:spMk id="3" creationId="{63E4FD4C-19FB-9910-2E38-5B05BBBF6237}"/>
          </ac:spMkLst>
        </pc:spChg>
        <pc:spChg chg="add del">
          <ac:chgData name="Jatasya Raval" userId="41d0155e695bf7de" providerId="Windows Live" clId="Web-{38399635-ED48-43D9-9B80-EBB03ECDA5FB}" dt="2022-04-17T10:51:52.631" v="176"/>
          <ac:spMkLst>
            <pc:docMk/>
            <pc:sldMk cId="3923816671" sldId="257"/>
            <ac:spMk id="8" creationId="{5A0118C5-4F8D-4CF4-BADD-53FEACC6C42A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9" creationId="{E5F17139-31EE-46AC-B04F-DBBD852DD6CB}"/>
          </ac:spMkLst>
        </pc:spChg>
        <pc:spChg chg="add del">
          <ac:chgData name="Jatasya Raval" userId="41d0155e695bf7de" providerId="Windows Live" clId="Web-{38399635-ED48-43D9-9B80-EBB03ECDA5FB}" dt="2022-04-17T10:51:52.631" v="176"/>
          <ac:spMkLst>
            <pc:docMk/>
            <pc:sldMk cId="3923816671" sldId="257"/>
            <ac:spMk id="10" creationId="{A99050EE-26AF-4253-BD50-F0FCD965A8F6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11" creationId="{C1D72A4A-771D-4FE0-A07E-D0DAF4D69C4C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13" creationId="{05BB7246-8AFD-47FC-A1F4-491E0167E208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14" creationId="{41E366A2-885B-4E10-A479-4A650E4C6EBB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15" creationId="{0A6DF2E7-0906-4F1E-9B28-48B1A4D8E038}"/>
          </ac:spMkLst>
        </pc:spChg>
        <pc:spChg chg="add del">
          <ac:chgData name="Jatasya Raval" userId="41d0155e695bf7de" providerId="Windows Live" clId="Web-{38399635-ED48-43D9-9B80-EBB03ECDA5FB}" dt="2022-04-17T10:51:52.631" v="176"/>
          <ac:spMkLst>
            <pc:docMk/>
            <pc:sldMk cId="3923816671" sldId="257"/>
            <ac:spMk id="16" creationId="{D0C78466-EB6E-45A0-99A6-A00789ACD90A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17" creationId="{684FEC42-F70A-4505-A5DF-EC67268FE9B9}"/>
          </ac:spMkLst>
        </pc:spChg>
        <pc:spChg chg="add del">
          <ac:chgData name="Jatasya Raval" userId="41d0155e695bf7de" providerId="Windows Live" clId="Web-{38399635-ED48-43D9-9B80-EBB03ECDA5FB}" dt="2022-04-17T10:51:52.631" v="176"/>
          <ac:spMkLst>
            <pc:docMk/>
            <pc:sldMk cId="3923816671" sldId="257"/>
            <ac:spMk id="18" creationId="{E99F76E4-5DFD-4DBE-B042-66FBCD1182C9}"/>
          </ac:spMkLst>
        </pc:spChg>
        <pc:spChg chg="add del">
          <ac:chgData name="Jatasya Raval" userId="41d0155e695bf7de" providerId="Windows Live" clId="Web-{38399635-ED48-43D9-9B80-EBB03ECDA5FB}" dt="2022-04-17T10:52:04.710" v="178"/>
          <ac:spMkLst>
            <pc:docMk/>
            <pc:sldMk cId="3923816671" sldId="257"/>
            <ac:spMk id="19" creationId="{7D10AF26-17A2-4FA8-824A-F78507AF664C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1" creationId="{E5F17139-31EE-46AC-B04F-DBBD852DD6CB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2" creationId="{C1D72A4A-771D-4FE0-A07E-D0DAF4D69C4C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3" creationId="{05BB7246-8AFD-47FC-A1F4-491E0167E208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4" creationId="{0A6DF2E7-0906-4F1E-9B28-48B1A4D8E038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5" creationId="{684FEC42-F70A-4505-A5DF-EC67268FE9B9}"/>
          </ac:spMkLst>
        </pc:spChg>
        <pc:spChg chg="add del">
          <ac:chgData name="Jatasya Raval" userId="41d0155e695bf7de" providerId="Windows Live" clId="Web-{38399635-ED48-43D9-9B80-EBB03ECDA5FB}" dt="2022-04-17T10:52:10.663" v="180"/>
          <ac:spMkLst>
            <pc:docMk/>
            <pc:sldMk cId="3923816671" sldId="257"/>
            <ac:spMk id="26" creationId="{7D10AF26-17A2-4FA8-824A-F78507AF664C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34" creationId="{5A0118C5-4F8D-4CF4-BADD-53FEACC6C42A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35" creationId="{E0E9B1DB-5C91-41C9-8C0D-C2CD3D570C43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36" creationId="{402224B8-FCE1-4A12-84A7-B674B2B9EF83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37" creationId="{55C61911-45B2-48BF-AC7A-1EB579B42CBB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38" creationId="{2DE4D4CE-6DAE-4A05-BE5B-6BCE3F4EC79B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42" creationId="{10C23D31-5B0A-4956-A59F-A24F57D2A959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43" creationId="{F4C6FC6E-4AAF-4628-B7E5-85DF9D323B6F}"/>
          </ac:spMkLst>
        </pc:spChg>
        <pc:spChg chg="add del">
          <ac:chgData name="Jatasya Raval" userId="41d0155e695bf7de" providerId="Windows Live" clId="Web-{38399635-ED48-43D9-9B80-EBB03ECDA5FB}" dt="2022-04-17T10:52:28.038" v="182"/>
          <ac:spMkLst>
            <pc:docMk/>
            <pc:sldMk cId="3923816671" sldId="257"/>
            <ac:spMk id="44" creationId="{63E4FD4C-19FB-9910-2E38-5B05BBBF6237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46" creationId="{E5F17139-31EE-46AC-B04F-DBBD852DD6CB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47" creationId="{C1D72A4A-771D-4FE0-A07E-D0DAF4D69C4C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48" creationId="{05BB7246-8AFD-47FC-A1F4-491E0167E208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49" creationId="{0A6DF2E7-0906-4F1E-9B28-48B1A4D8E038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50" creationId="{684FEC42-F70A-4505-A5DF-EC67268FE9B9}"/>
          </ac:spMkLst>
        </pc:spChg>
        <pc:spChg chg="add del">
          <ac:chgData name="Jatasya Raval" userId="41d0155e695bf7de" providerId="Windows Live" clId="Web-{38399635-ED48-43D9-9B80-EBB03ECDA5FB}" dt="2022-04-17T10:52:33.632" v="184"/>
          <ac:spMkLst>
            <pc:docMk/>
            <pc:sldMk cId="3923816671" sldId="257"/>
            <ac:spMk id="51" creationId="{7D10AF26-17A2-4FA8-824A-F78507AF664C}"/>
          </ac:spMkLst>
        </pc:spChg>
        <pc:spChg chg="add del">
          <ac:chgData name="Jatasya Raval" userId="41d0155e695bf7de" providerId="Windows Live" clId="Web-{38399635-ED48-43D9-9B80-EBB03ECDA5FB}" dt="2022-04-17T10:52:36.554" v="186"/>
          <ac:spMkLst>
            <pc:docMk/>
            <pc:sldMk cId="3923816671" sldId="257"/>
            <ac:spMk id="54" creationId="{E5F17139-31EE-46AC-B04F-DBBD852DD6CB}"/>
          </ac:spMkLst>
        </pc:spChg>
        <pc:spChg chg="add del">
          <ac:chgData name="Jatasya Raval" userId="41d0155e695bf7de" providerId="Windows Live" clId="Web-{38399635-ED48-43D9-9B80-EBB03ECDA5FB}" dt="2022-04-17T10:52:36.554" v="186"/>
          <ac:spMkLst>
            <pc:docMk/>
            <pc:sldMk cId="3923816671" sldId="257"/>
            <ac:spMk id="61" creationId="{89D16701-DA76-4F72-BB63-E2C3FFBDFE0F}"/>
          </ac:spMkLst>
        </pc:spChg>
        <pc:spChg chg="add del">
          <ac:chgData name="Jatasya Raval" userId="41d0155e695bf7de" providerId="Windows Live" clId="Web-{38399635-ED48-43D9-9B80-EBB03ECDA5FB}" dt="2022-04-17T10:52:36.554" v="186"/>
          <ac:spMkLst>
            <pc:docMk/>
            <pc:sldMk cId="3923816671" sldId="257"/>
            <ac:spMk id="62" creationId="{1CC28BE1-9DC6-43FE-9582-39F091098D77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4" creationId="{E5F17139-31EE-46AC-B04F-DBBD852DD6CB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5" creationId="{C1D72A4A-771D-4FE0-A07E-D0DAF4D69C4C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6" creationId="{05BB7246-8AFD-47FC-A1F4-491E0167E208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7" creationId="{0A6DF2E7-0906-4F1E-9B28-48B1A4D8E038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8" creationId="{684FEC42-F70A-4505-A5DF-EC67268FE9B9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3923816671" sldId="257"/>
            <ac:spMk id="79" creationId="{7D10AF26-17A2-4FA8-824A-F78507AF664C}"/>
          </ac:spMkLst>
        </pc:spChg>
        <pc:grpChg chg="add del">
          <ac:chgData name="Jatasya Raval" userId="41d0155e695bf7de" providerId="Windows Live" clId="Web-{38399635-ED48-43D9-9B80-EBB03ECDA5FB}" dt="2022-04-17T10:51:52.631" v="176"/>
          <ac:grpSpMkLst>
            <pc:docMk/>
            <pc:sldMk cId="3923816671" sldId="257"/>
            <ac:grpSpMk id="12" creationId="{00E015F5-1A99-4E40-BC3D-7707802996B5}"/>
          </ac:grpSpMkLst>
        </pc:grpChg>
        <pc:grpChg chg="add del">
          <ac:chgData name="Jatasya Raval" userId="41d0155e695bf7de" providerId="Windows Live" clId="Web-{38399635-ED48-43D9-9B80-EBB03ECDA5FB}" dt="2022-04-17T10:51:52.631" v="176"/>
          <ac:grpSpMkLst>
            <pc:docMk/>
            <pc:sldMk cId="3923816671" sldId="257"/>
            <ac:grpSpMk id="20" creationId="{5468B3A9-705E-43C3-A742-0619B0D8F2EE}"/>
          </ac:grpSpMkLst>
        </pc:grpChg>
        <pc:grpChg chg="add del">
          <ac:chgData name="Jatasya Raval" userId="41d0155e695bf7de" providerId="Windows Live" clId="Web-{38399635-ED48-43D9-9B80-EBB03ECDA5FB}" dt="2022-04-17T10:52:28.038" v="182"/>
          <ac:grpSpMkLst>
            <pc:docMk/>
            <pc:sldMk cId="3923816671" sldId="257"/>
            <ac:grpSpMk id="28" creationId="{582A903B-6B78-4F0A-B7C9-3D80499020B8}"/>
          </ac:grpSpMkLst>
        </pc:grpChg>
        <pc:grpChg chg="add del">
          <ac:chgData name="Jatasya Raval" userId="41d0155e695bf7de" providerId="Windows Live" clId="Web-{38399635-ED48-43D9-9B80-EBB03ECDA5FB}" dt="2022-04-17T10:52:28.038" v="182"/>
          <ac:grpSpMkLst>
            <pc:docMk/>
            <pc:sldMk cId="3923816671" sldId="257"/>
            <ac:grpSpMk id="39" creationId="{B8CB1D39-68D4-4372-BF3B-2A33A7495E2B}"/>
          </ac:grpSpMkLst>
        </pc:grpChg>
        <pc:grpChg chg="add del">
          <ac:chgData name="Jatasya Raval" userId="41d0155e695bf7de" providerId="Windows Live" clId="Web-{38399635-ED48-43D9-9B80-EBB03ECDA5FB}" dt="2022-04-17T10:52:36.554" v="186"/>
          <ac:grpSpMkLst>
            <pc:docMk/>
            <pc:sldMk cId="3923816671" sldId="257"/>
            <ac:grpSpMk id="55" creationId="{7CF625D3-71A3-4F30-A096-8EF334E959D0}"/>
          </ac:grpSpMkLst>
        </pc:grpChg>
        <pc:grpChg chg="add del">
          <ac:chgData name="Jatasya Raval" userId="41d0155e695bf7de" providerId="Windows Live" clId="Web-{38399635-ED48-43D9-9B80-EBB03ECDA5FB}" dt="2022-04-17T10:52:36.554" v="186"/>
          <ac:grpSpMkLst>
            <pc:docMk/>
            <pc:sldMk cId="3923816671" sldId="257"/>
            <ac:grpSpMk id="58" creationId="{A8630B61-2CB6-4E0C-90A1-05A307F9CD6E}"/>
          </ac:grpSpMkLst>
        </pc:grpChg>
        <pc:grpChg chg="add del">
          <ac:chgData name="Jatasya Raval" userId="41d0155e695bf7de" providerId="Windows Live" clId="Web-{38399635-ED48-43D9-9B80-EBB03ECDA5FB}" dt="2022-04-17T10:52:36.554" v="186"/>
          <ac:grpSpMkLst>
            <pc:docMk/>
            <pc:sldMk cId="3923816671" sldId="257"/>
            <ac:grpSpMk id="63" creationId="{AF9AF3F3-CE0C-4125-BDD7-346487FA0B40}"/>
          </ac:grpSpMkLst>
        </pc:grpChg>
        <pc:grpChg chg="add del">
          <ac:chgData name="Jatasya Raval" userId="41d0155e695bf7de" providerId="Windows Live" clId="Web-{38399635-ED48-43D9-9B80-EBB03ECDA5FB}" dt="2022-04-17T10:51:52.631" v="176"/>
          <ac:grpSpMkLst>
            <pc:docMk/>
            <pc:sldMk cId="3923816671" sldId="257"/>
            <ac:grpSpMk id="191" creationId="{773717CC-ECEE-4ABF-BA61-C59F46801775}"/>
          </ac:grpSpMkLst>
        </pc:grpChg>
        <pc:graphicFrameChg chg="add del">
          <ac:chgData name="Jatasya Raval" userId="41d0155e695bf7de" providerId="Windows Live" clId="Web-{38399635-ED48-43D9-9B80-EBB03ECDA5FB}" dt="2022-04-17T10:52:04.710" v="178"/>
          <ac:graphicFrameMkLst>
            <pc:docMk/>
            <pc:sldMk cId="3923816671" sldId="257"/>
            <ac:graphicFrameMk id="5" creationId="{8AAF684C-9FB3-AB60-3457-5A91A1EB07BE}"/>
          </ac:graphicFrameMkLst>
        </pc:graphicFrameChg>
        <pc:graphicFrameChg chg="add del">
          <ac:chgData name="Jatasya Raval" userId="41d0155e695bf7de" providerId="Windows Live" clId="Web-{38399635-ED48-43D9-9B80-EBB03ECDA5FB}" dt="2022-04-17T10:52:10.663" v="180"/>
          <ac:graphicFrameMkLst>
            <pc:docMk/>
            <pc:sldMk cId="3923816671" sldId="257"/>
            <ac:graphicFrameMk id="27" creationId="{C285ADF3-BC48-CB68-E3F6-BF859DB5F4F8}"/>
          </ac:graphicFrameMkLst>
        </pc:graphicFrameChg>
        <pc:graphicFrameChg chg="add del">
          <ac:chgData name="Jatasya Raval" userId="41d0155e695bf7de" providerId="Windows Live" clId="Web-{38399635-ED48-43D9-9B80-EBB03ECDA5FB}" dt="2022-04-17T10:52:33.632" v="184"/>
          <ac:graphicFrameMkLst>
            <pc:docMk/>
            <pc:sldMk cId="3923816671" sldId="257"/>
            <ac:graphicFrameMk id="52" creationId="{8AAF684C-9FB3-AB60-3457-5A91A1EB07BE}"/>
          </ac:graphicFrameMkLst>
        </pc:graphicFrameChg>
        <pc:graphicFrameChg chg="add del">
          <ac:chgData name="Jatasya Raval" userId="41d0155e695bf7de" providerId="Windows Live" clId="Web-{38399635-ED48-43D9-9B80-EBB03ECDA5FB}" dt="2022-04-17T10:52:36.554" v="186"/>
          <ac:graphicFrameMkLst>
            <pc:docMk/>
            <pc:sldMk cId="3923816671" sldId="257"/>
            <ac:graphicFrameMk id="72" creationId="{DEF3214C-77B9-9FF4-FDAC-4DFA5B160BE1}"/>
          </ac:graphicFrameMkLst>
        </pc:graphicFrameChg>
        <pc:graphicFrameChg chg="add mod ord modGraphic">
          <ac:chgData name="Jatasya Raval" userId="41d0155e695bf7de" providerId="Windows Live" clId="Web-{38399635-ED48-43D9-9B80-EBB03ECDA5FB}" dt="2022-04-17T11:42:34.962" v="444"/>
          <ac:graphicFrameMkLst>
            <pc:docMk/>
            <pc:sldMk cId="3923816671" sldId="257"/>
            <ac:graphicFrameMk id="80" creationId="{8AAF684C-9FB3-AB60-3457-5A91A1EB07BE}"/>
          </ac:graphicFrameMkLst>
        </pc:graphicFrameChg>
      </pc:sldChg>
      <pc:sldChg chg="addSp delSp modSp new mod setBg modClrScheme delDesignElem chgLayout">
        <pc:chgData name="Jatasya Raval" userId="41d0155e695bf7de" providerId="Windows Live" clId="Web-{38399635-ED48-43D9-9B80-EBB03ECDA5FB}" dt="2022-04-17T11:42:34.962" v="444"/>
        <pc:sldMkLst>
          <pc:docMk/>
          <pc:sldMk cId="157367489" sldId="258"/>
        </pc:sldMkLst>
        <pc:spChg chg="mod ord">
          <ac:chgData name="Jatasya Raval" userId="41d0155e695bf7de" providerId="Windows Live" clId="Web-{38399635-ED48-43D9-9B80-EBB03ECDA5FB}" dt="2022-04-17T11:42:34.962" v="444"/>
          <ac:spMkLst>
            <pc:docMk/>
            <pc:sldMk cId="157367489" sldId="258"/>
            <ac:spMk id="2" creationId="{B149DCD9-413F-2EF0-DE59-FC5F5B2F57B3}"/>
          </ac:spMkLst>
        </pc:spChg>
        <pc:spChg chg="del mod">
          <ac:chgData name="Jatasya Raval" userId="41d0155e695bf7de" providerId="Windows Live" clId="Web-{38399635-ED48-43D9-9B80-EBB03ECDA5FB}" dt="2022-04-17T11:34:13.355" v="345"/>
          <ac:spMkLst>
            <pc:docMk/>
            <pc:sldMk cId="157367489" sldId="258"/>
            <ac:spMk id="3" creationId="{B6C1324F-1189-1BBE-1643-5FD176E32D8A}"/>
          </ac:spMkLst>
        </pc:spChg>
        <pc:spChg chg="add del">
          <ac:chgData name="Jatasya Raval" userId="41d0155e695bf7de" providerId="Windows Live" clId="Web-{38399635-ED48-43D9-9B80-EBB03ECDA5FB}" dt="2022-04-17T11:34:26.464" v="352"/>
          <ac:spMkLst>
            <pc:docMk/>
            <pc:sldMk cId="157367489" sldId="258"/>
            <ac:spMk id="9" creationId="{5A0118C5-4F8D-4CF4-BADD-53FEACC6C42A}"/>
          </ac:spMkLst>
        </pc:spChg>
        <pc:spChg chg="add del">
          <ac:chgData name="Jatasya Raval" userId="41d0155e695bf7de" providerId="Windows Live" clId="Web-{38399635-ED48-43D9-9B80-EBB03ECDA5FB}" dt="2022-04-17T11:34:26.464" v="352"/>
          <ac:spMkLst>
            <pc:docMk/>
            <pc:sldMk cId="157367489" sldId="258"/>
            <ac:spMk id="11" creationId="{EAED1919-54A1-41C9-B30B-A3FF3F58E38B}"/>
          </ac:spMkLst>
        </pc:spChg>
        <pc:spChg chg="add del">
          <ac:chgData name="Jatasya Raval" userId="41d0155e695bf7de" providerId="Windows Live" clId="Web-{38399635-ED48-43D9-9B80-EBB03ECDA5FB}" dt="2022-04-17T11:34:26.464" v="352"/>
          <ac:spMkLst>
            <pc:docMk/>
            <pc:sldMk cId="157367489" sldId="258"/>
            <ac:spMk id="17" creationId="{FFFEB18F-F81F-4CED-BE64-EB888A77C3B8}"/>
          </ac:spMkLst>
        </pc:spChg>
        <pc:spChg chg="add del">
          <ac:chgData name="Jatasya Raval" userId="41d0155e695bf7de" providerId="Windows Live" clId="Web-{38399635-ED48-43D9-9B80-EBB03ECDA5FB}" dt="2022-04-17T11:38:15.221" v="393"/>
          <ac:spMkLst>
            <pc:docMk/>
            <pc:sldMk cId="157367489" sldId="258"/>
            <ac:spMk id="197" creationId="{5A0118C5-4F8D-4CF4-BADD-53FEACC6C42A}"/>
          </ac:spMkLst>
        </pc:spChg>
        <pc:spChg chg="add del">
          <ac:chgData name="Jatasya Raval" userId="41d0155e695bf7de" providerId="Windows Live" clId="Web-{38399635-ED48-43D9-9B80-EBB03ECDA5FB}" dt="2022-04-17T11:38:15.221" v="393"/>
          <ac:spMkLst>
            <pc:docMk/>
            <pc:sldMk cId="157367489" sldId="258"/>
            <ac:spMk id="199" creationId="{EAED1919-54A1-41C9-B30B-A3FF3F58E38B}"/>
          </ac:spMkLst>
        </pc:spChg>
        <pc:spChg chg="add del">
          <ac:chgData name="Jatasya Raval" userId="41d0155e695bf7de" providerId="Windows Live" clId="Web-{38399635-ED48-43D9-9B80-EBB03ECDA5FB}" dt="2022-04-17T11:38:15.221" v="393"/>
          <ac:spMkLst>
            <pc:docMk/>
            <pc:sldMk cId="157367489" sldId="258"/>
            <ac:spMk id="205" creationId="{FFFEB18F-F81F-4CED-BE64-EB888A77C3B8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57367489" sldId="258"/>
            <ac:spMk id="385" creationId="{5A0118C5-4F8D-4CF4-BADD-53FEACC6C42A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57367489" sldId="258"/>
            <ac:spMk id="395" creationId="{D9FE21DE-050D-4E27-A007-AAE4EF8427F1}"/>
          </ac:spMkLst>
        </pc:spChg>
        <pc:spChg chg="add del">
          <ac:chgData name="Jatasya Raval" userId="41d0155e695bf7de" providerId="Windows Live" clId="Web-{38399635-ED48-43D9-9B80-EBB03ECDA5FB}" dt="2022-04-17T11:42:34.962" v="444"/>
          <ac:spMkLst>
            <pc:docMk/>
            <pc:sldMk cId="157367489" sldId="258"/>
            <ac:spMk id="397" creationId="{77EF10EC-D135-4F55-A642-AFA283DD9640}"/>
          </ac:spMkLst>
        </pc:spChg>
        <pc:grpChg chg="add del">
          <ac:chgData name="Jatasya Raval" userId="41d0155e695bf7de" providerId="Windows Live" clId="Web-{38399635-ED48-43D9-9B80-EBB03ECDA5FB}" dt="2022-04-17T11:34:26.464" v="352"/>
          <ac:grpSpMkLst>
            <pc:docMk/>
            <pc:sldMk cId="157367489" sldId="258"/>
            <ac:grpSpMk id="13" creationId="{C4751043-2EE3-4222-9979-8E61D93DA8DC}"/>
          </ac:grpSpMkLst>
        </pc:grpChg>
        <pc:grpChg chg="add del">
          <ac:chgData name="Jatasya Raval" userId="41d0155e695bf7de" providerId="Windows Live" clId="Web-{38399635-ED48-43D9-9B80-EBB03ECDA5FB}" dt="2022-04-17T11:34:26.464" v="352"/>
          <ac:grpSpMkLst>
            <pc:docMk/>
            <pc:sldMk cId="157367489" sldId="258"/>
            <ac:grpSpMk id="19" creationId="{00E015F5-1A99-4E40-BC3D-7707802996B5}"/>
          </ac:grpSpMkLst>
        </pc:grpChg>
        <pc:grpChg chg="add del">
          <ac:chgData name="Jatasya Raval" userId="41d0155e695bf7de" providerId="Windows Live" clId="Web-{38399635-ED48-43D9-9B80-EBB03ECDA5FB}" dt="2022-04-17T11:34:26.464" v="352"/>
          <ac:grpSpMkLst>
            <pc:docMk/>
            <pc:sldMk cId="157367489" sldId="258"/>
            <ac:grpSpMk id="23" creationId="{5468B3A9-705E-43C3-A742-0619B0D8F2EE}"/>
          </ac:grpSpMkLst>
        </pc:grpChg>
        <pc:grpChg chg="add del">
          <ac:chgData name="Jatasya Raval" userId="41d0155e695bf7de" providerId="Windows Live" clId="Web-{38399635-ED48-43D9-9B80-EBB03ECDA5FB}" dt="2022-04-17T11:38:15.221" v="393"/>
          <ac:grpSpMkLst>
            <pc:docMk/>
            <pc:sldMk cId="157367489" sldId="258"/>
            <ac:grpSpMk id="201" creationId="{C4751043-2EE3-4222-9979-8E61D93DA8DC}"/>
          </ac:grpSpMkLst>
        </pc:grpChg>
        <pc:grpChg chg="add del">
          <ac:chgData name="Jatasya Raval" userId="41d0155e695bf7de" providerId="Windows Live" clId="Web-{38399635-ED48-43D9-9B80-EBB03ECDA5FB}" dt="2022-04-17T11:38:15.221" v="393"/>
          <ac:grpSpMkLst>
            <pc:docMk/>
            <pc:sldMk cId="157367489" sldId="258"/>
            <ac:grpSpMk id="207" creationId="{00E015F5-1A99-4E40-BC3D-7707802996B5}"/>
          </ac:grpSpMkLst>
        </pc:grpChg>
        <pc:grpChg chg="add del">
          <ac:chgData name="Jatasya Raval" userId="41d0155e695bf7de" providerId="Windows Live" clId="Web-{38399635-ED48-43D9-9B80-EBB03ECDA5FB}" dt="2022-04-17T11:38:15.221" v="393"/>
          <ac:grpSpMkLst>
            <pc:docMk/>
            <pc:sldMk cId="157367489" sldId="258"/>
            <ac:grpSpMk id="211" creationId="{5468B3A9-705E-43C3-A742-0619B0D8F2EE}"/>
          </ac:grpSpMkLst>
        </pc:grpChg>
        <pc:grpChg chg="add del">
          <ac:chgData name="Jatasya Raval" userId="41d0155e695bf7de" providerId="Windows Live" clId="Web-{38399635-ED48-43D9-9B80-EBB03ECDA5FB}" dt="2022-04-17T11:42:34.962" v="444"/>
          <ac:grpSpMkLst>
            <pc:docMk/>
            <pc:sldMk cId="157367489" sldId="258"/>
            <ac:grpSpMk id="387" creationId="{35C37387-FC74-4DFB-841A-B7688148CD05}"/>
          </ac:grpSpMkLst>
        </pc:grpChg>
        <pc:grpChg chg="add del">
          <ac:chgData name="Jatasya Raval" userId="41d0155e695bf7de" providerId="Windows Live" clId="Web-{38399635-ED48-43D9-9B80-EBB03ECDA5FB}" dt="2022-04-17T11:42:34.962" v="444"/>
          <ac:grpSpMkLst>
            <pc:docMk/>
            <pc:sldMk cId="157367489" sldId="258"/>
            <ac:grpSpMk id="391" creationId="{CD0F749C-1D4C-430F-B946-6DAF4C30982D}"/>
          </ac:grpSpMkLst>
        </pc:grpChg>
        <pc:grpChg chg="add del">
          <ac:chgData name="Jatasya Raval" userId="41d0155e695bf7de" providerId="Windows Live" clId="Web-{38399635-ED48-43D9-9B80-EBB03ECDA5FB}" dt="2022-04-17T11:42:34.962" v="444"/>
          <ac:grpSpMkLst>
            <pc:docMk/>
            <pc:sldMk cId="157367489" sldId="258"/>
            <ac:grpSpMk id="399" creationId="{89D47E22-F192-4DEC-AE19-484993AE8598}"/>
          </ac:grpSpMkLst>
        </pc:grpChg>
        <pc:grpChg chg="add del">
          <ac:chgData name="Jatasya Raval" userId="41d0155e695bf7de" providerId="Windows Live" clId="Web-{38399635-ED48-43D9-9B80-EBB03ECDA5FB}" dt="2022-04-17T11:42:34.962" v="444"/>
          <ac:grpSpMkLst>
            <pc:docMk/>
            <pc:sldMk cId="157367489" sldId="258"/>
            <ac:grpSpMk id="414" creationId="{8546F01E-28C6-4D97-ACC0-50485CD546E4}"/>
          </ac:grpSpMkLst>
        </pc:grpChg>
        <pc:graphicFrameChg chg="add mod ord modGraphic">
          <ac:chgData name="Jatasya Raval" userId="41d0155e695bf7de" providerId="Windows Live" clId="Web-{38399635-ED48-43D9-9B80-EBB03ECDA5FB}" dt="2022-04-17T11:42:34.962" v="444"/>
          <ac:graphicFrameMkLst>
            <pc:docMk/>
            <pc:sldMk cId="157367489" sldId="258"/>
            <ac:graphicFrameMk id="5" creationId="{15DFEFC7-DF60-4D08-9FEF-D60AE371D4E7}"/>
          </ac:graphicFrameMkLst>
        </pc:graphicFrameChg>
        <pc:picChg chg="add mod ord">
          <ac:chgData name="Jatasya Raval" userId="41d0155e695bf7de" providerId="Windows Live" clId="Web-{38399635-ED48-43D9-9B80-EBB03ECDA5FB}" dt="2022-04-17T11:39:00.972" v="403" actId="1076"/>
          <ac:picMkLst>
            <pc:docMk/>
            <pc:sldMk cId="157367489" sldId="258"/>
            <ac:picMk id="4" creationId="{6CC448F3-6068-65E8-23AD-3D16BEB301AD}"/>
          </ac:picMkLst>
        </pc:picChg>
      </pc:sldChg>
      <pc:sldChg chg="addSp delSp modSp new mod setBg">
        <pc:chgData name="Jatasya Raval" userId="41d0155e695bf7de" providerId="Windows Live" clId="Web-{38399635-ED48-43D9-9B80-EBB03ECDA5FB}" dt="2022-04-17T11:52:45.557" v="585" actId="1076"/>
        <pc:sldMkLst>
          <pc:docMk/>
          <pc:sldMk cId="1393432717" sldId="259"/>
        </pc:sldMkLst>
        <pc:spChg chg="mod">
          <ac:chgData name="Jatasya Raval" userId="41d0155e695bf7de" providerId="Windows Live" clId="Web-{38399635-ED48-43D9-9B80-EBB03ECDA5FB}" dt="2022-04-17T11:52:30.619" v="579"/>
          <ac:spMkLst>
            <pc:docMk/>
            <pc:sldMk cId="1393432717" sldId="259"/>
            <ac:spMk id="2" creationId="{AF78BE92-B56A-A406-3E99-F660DD529BD7}"/>
          </ac:spMkLst>
        </pc:spChg>
        <pc:spChg chg="del">
          <ac:chgData name="Jatasya Raval" userId="41d0155e695bf7de" providerId="Windows Live" clId="Web-{38399635-ED48-43D9-9B80-EBB03ECDA5FB}" dt="2022-04-17T11:52:21.353" v="578"/>
          <ac:spMkLst>
            <pc:docMk/>
            <pc:sldMk cId="1393432717" sldId="259"/>
            <ac:spMk id="3" creationId="{F8742359-104C-7C7D-8407-F0B61D4D21A4}"/>
          </ac:spMkLst>
        </pc:spChg>
        <pc:spChg chg="add">
          <ac:chgData name="Jatasya Raval" userId="41d0155e695bf7de" providerId="Windows Live" clId="Web-{38399635-ED48-43D9-9B80-EBB03ECDA5FB}" dt="2022-04-17T11:52:30.619" v="579"/>
          <ac:spMkLst>
            <pc:docMk/>
            <pc:sldMk cId="1393432717" sldId="259"/>
            <ac:spMk id="16" creationId="{7D6BF779-0B8C-4CC2-9268-9506AD0C5331}"/>
          </ac:spMkLst>
        </pc:spChg>
        <pc:spChg chg="add">
          <ac:chgData name="Jatasya Raval" userId="41d0155e695bf7de" providerId="Windows Live" clId="Web-{38399635-ED48-43D9-9B80-EBB03ECDA5FB}" dt="2022-04-17T11:52:30.619" v="579"/>
          <ac:spMkLst>
            <pc:docMk/>
            <pc:sldMk cId="1393432717" sldId="259"/>
            <ac:spMk id="18" creationId="{489B7BFD-8F45-4093-AD9C-91B15B0503D9}"/>
          </ac:spMkLst>
        </pc:spChg>
        <pc:grpChg chg="add">
          <ac:chgData name="Jatasya Raval" userId="41d0155e695bf7de" providerId="Windows Live" clId="Web-{38399635-ED48-43D9-9B80-EBB03ECDA5FB}" dt="2022-04-17T11:52:30.619" v="579"/>
          <ac:grpSpMkLst>
            <pc:docMk/>
            <pc:sldMk cId="1393432717" sldId="259"/>
            <ac:grpSpMk id="9" creationId="{8A351602-3772-4279-B0D3-A523F6F6EAB3}"/>
          </ac:grpSpMkLst>
        </pc:grpChg>
        <pc:grpChg chg="add">
          <ac:chgData name="Jatasya Raval" userId="41d0155e695bf7de" providerId="Windows Live" clId="Web-{38399635-ED48-43D9-9B80-EBB03ECDA5FB}" dt="2022-04-17T11:52:30.619" v="579"/>
          <ac:grpSpMkLst>
            <pc:docMk/>
            <pc:sldMk cId="1393432717" sldId="259"/>
            <ac:grpSpMk id="20" creationId="{19C50935-4DD3-46C8-B0BE-74860460EFCF}"/>
          </ac:grpSpMkLst>
        </pc:grpChg>
        <pc:grpChg chg="add">
          <ac:chgData name="Jatasya Raval" userId="41d0155e695bf7de" providerId="Windows Live" clId="Web-{38399635-ED48-43D9-9B80-EBB03ECDA5FB}" dt="2022-04-17T11:52:30.619" v="579"/>
          <ac:grpSpMkLst>
            <pc:docMk/>
            <pc:sldMk cId="1393432717" sldId="259"/>
            <ac:grpSpMk id="24" creationId="{EC86BE98-673F-469D-B15E-8B6305CE3A58}"/>
          </ac:grpSpMkLst>
        </pc:grpChg>
        <pc:grpChg chg="add">
          <ac:chgData name="Jatasya Raval" userId="41d0155e695bf7de" providerId="Windows Live" clId="Web-{38399635-ED48-43D9-9B80-EBB03ECDA5FB}" dt="2022-04-17T11:52:30.619" v="579"/>
          <ac:grpSpMkLst>
            <pc:docMk/>
            <pc:sldMk cId="1393432717" sldId="259"/>
            <ac:grpSpMk id="32" creationId="{F70AAE9F-D40D-4A06-A542-AB26D8AB98F2}"/>
          </ac:grpSpMkLst>
        </pc:grpChg>
        <pc:picChg chg="add mod ord">
          <ac:chgData name="Jatasya Raval" userId="41d0155e695bf7de" providerId="Windows Live" clId="Web-{38399635-ED48-43D9-9B80-EBB03ECDA5FB}" dt="2022-04-17T11:52:45.557" v="585" actId="1076"/>
          <ac:picMkLst>
            <pc:docMk/>
            <pc:sldMk cId="1393432717" sldId="259"/>
            <ac:picMk id="4" creationId="{4A4728E9-5643-AEC9-092E-62D8C3206D68}"/>
          </ac:picMkLst>
        </pc:picChg>
      </pc:sldChg>
      <pc:sldChg chg="addSp delSp modSp new del mod modClrScheme chgLayout">
        <pc:chgData name="Jatasya Raval" userId="41d0155e695bf7de" providerId="Windows Live" clId="Web-{38399635-ED48-43D9-9B80-EBB03ECDA5FB}" dt="2022-04-17T11:51:48.243" v="552"/>
        <pc:sldMkLst>
          <pc:docMk/>
          <pc:sldMk cId="3359670555" sldId="259"/>
        </pc:sldMkLst>
        <pc:spChg chg="mod ord">
          <ac:chgData name="Jatasya Raval" userId="41d0155e695bf7de" providerId="Windows Live" clId="Web-{38399635-ED48-43D9-9B80-EBB03ECDA5FB}" dt="2022-04-17T11:42:34.962" v="444"/>
          <ac:spMkLst>
            <pc:docMk/>
            <pc:sldMk cId="3359670555" sldId="259"/>
            <ac:spMk id="2" creationId="{816E5093-1FE9-877D-B9D6-4F389E846121}"/>
          </ac:spMkLst>
        </pc:spChg>
        <pc:spChg chg="del">
          <ac:chgData name="Jatasya Raval" userId="41d0155e695bf7de" providerId="Windows Live" clId="Web-{38399635-ED48-43D9-9B80-EBB03ECDA5FB}" dt="2022-04-17T11:41:02.756" v="418"/>
          <ac:spMkLst>
            <pc:docMk/>
            <pc:sldMk cId="3359670555" sldId="259"/>
            <ac:spMk id="3" creationId="{435CCE77-C8F9-5AB4-205F-021ED5DEE864}"/>
          </ac:spMkLst>
        </pc:spChg>
        <pc:spChg chg="add del mod">
          <ac:chgData name="Jatasya Raval" userId="41d0155e695bf7de" providerId="Windows Live" clId="Web-{38399635-ED48-43D9-9B80-EBB03ECDA5FB}" dt="2022-04-17T11:45:30.670" v="448"/>
          <ac:spMkLst>
            <pc:docMk/>
            <pc:sldMk cId="3359670555" sldId="259"/>
            <ac:spMk id="5" creationId="{792F9E5A-28F5-7C81-3AC7-98AC05DF3101}"/>
          </ac:spMkLst>
        </pc:spChg>
        <pc:spChg chg="add del">
          <ac:chgData name="Jatasya Raval" userId="41d0155e695bf7de" providerId="Windows Live" clId="Web-{38399635-ED48-43D9-9B80-EBB03ECDA5FB}" dt="2022-04-17T11:45:58.577" v="453"/>
          <ac:spMkLst>
            <pc:docMk/>
            <pc:sldMk cId="3359670555" sldId="259"/>
            <ac:spMk id="7" creationId="{D6C3925B-D2D3-F925-5174-E375D2BE779C}"/>
          </ac:spMkLst>
        </pc:spChg>
        <pc:spChg chg="add del mod">
          <ac:chgData name="Jatasya Raval" userId="41d0155e695bf7de" providerId="Windows Live" clId="Web-{38399635-ED48-43D9-9B80-EBB03ECDA5FB}" dt="2022-04-17T11:47:24.954" v="472"/>
          <ac:spMkLst>
            <pc:docMk/>
            <pc:sldMk cId="3359670555" sldId="259"/>
            <ac:spMk id="8" creationId="{2666A1DD-5AD6-A2DD-5258-ECF5A7D74244}"/>
          </ac:spMkLst>
        </pc:spChg>
        <pc:spChg chg="add del mod">
          <ac:chgData name="Jatasya Raval" userId="41d0155e695bf7de" providerId="Windows Live" clId="Web-{38399635-ED48-43D9-9B80-EBB03ECDA5FB}" dt="2022-04-17T11:47:15.985" v="469"/>
          <ac:spMkLst>
            <pc:docMk/>
            <pc:sldMk cId="3359670555" sldId="259"/>
            <ac:spMk id="10" creationId="{86A4CF1E-3C69-C9C7-9AFF-B4AF6BC8A134}"/>
          </ac:spMkLst>
        </pc:spChg>
        <pc:spChg chg="add del mod">
          <ac:chgData name="Jatasya Raval" userId="41d0155e695bf7de" providerId="Windows Live" clId="Web-{38399635-ED48-43D9-9B80-EBB03ECDA5FB}" dt="2022-04-17T11:50:35.397" v="533"/>
          <ac:spMkLst>
            <pc:docMk/>
            <pc:sldMk cId="3359670555" sldId="259"/>
            <ac:spMk id="12" creationId="{EAF51676-B9B6-366F-2E46-BA381B4CAC0D}"/>
          </ac:spMkLst>
        </pc:spChg>
        <pc:spChg chg="add mod">
          <ac:chgData name="Jatasya Raval" userId="41d0155e695bf7de" providerId="Windows Live" clId="Web-{38399635-ED48-43D9-9B80-EBB03ECDA5FB}" dt="2022-04-17T11:51:47.039" v="551" actId="20577"/>
          <ac:spMkLst>
            <pc:docMk/>
            <pc:sldMk cId="3359670555" sldId="259"/>
            <ac:spMk id="58" creationId="{47857756-A1F8-6474-76C2-DC75354B605F}"/>
          </ac:spMkLst>
        </pc:spChg>
        <pc:graphicFrameChg chg="add mod modGraphic">
          <ac:chgData name="Jatasya Raval" userId="41d0155e695bf7de" providerId="Windows Live" clId="Web-{38399635-ED48-43D9-9B80-EBB03ECDA5FB}" dt="2022-04-17T11:51:18.632" v="548" actId="1076"/>
          <ac:graphicFrameMkLst>
            <pc:docMk/>
            <pc:sldMk cId="3359670555" sldId="259"/>
            <ac:graphicFrameMk id="13" creationId="{93F20C9F-0574-D613-C8F1-C90E03362B40}"/>
          </ac:graphicFrameMkLst>
        </pc:graphicFrameChg>
        <pc:picChg chg="add del mod ord">
          <ac:chgData name="Jatasya Raval" userId="41d0155e695bf7de" providerId="Windows Live" clId="Web-{38399635-ED48-43D9-9B80-EBB03ECDA5FB}" dt="2022-04-17T11:51:35.805" v="549"/>
          <ac:picMkLst>
            <pc:docMk/>
            <pc:sldMk cId="3359670555" sldId="259"/>
            <ac:picMk id="4" creationId="{A2547DDF-F1B2-E7C9-A8FD-5A6F46F0A750}"/>
          </ac:picMkLst>
        </pc:picChg>
        <pc:picChg chg="add mod ord">
          <ac:chgData name="Jatasya Raval" userId="41d0155e695bf7de" providerId="Windows Live" clId="Web-{38399635-ED48-43D9-9B80-EBB03ECDA5FB}" dt="2022-04-17T11:49:17.395" v="492" actId="14100"/>
          <ac:picMkLst>
            <pc:docMk/>
            <pc:sldMk cId="3359670555" sldId="259"/>
            <ac:picMk id="11" creationId="{AE674EA2-2587-3558-F515-7EE14E86E178}"/>
          </ac:picMkLst>
        </pc:picChg>
      </pc:sldChg>
      <pc:sldChg chg="addSp modSp new mod setBg">
        <pc:chgData name="Jatasya Raval" userId="41d0155e695bf7de" providerId="Windows Live" clId="Web-{38399635-ED48-43D9-9B80-EBB03ECDA5FB}" dt="2022-04-17T11:55:42.968" v="593"/>
        <pc:sldMkLst>
          <pc:docMk/>
          <pc:sldMk cId="3832769435" sldId="260"/>
        </pc:sldMkLst>
        <pc:spChg chg="mo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" creationId="{440B8B1D-7845-3522-574E-C9730E0E6A4E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14" creationId="{7D6BF779-0B8C-4CC2-9268-9506AD0C5331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16" creationId="{3A397E3E-B90C-4D82-BAAA-36F7AC6A4565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18" creationId="{8CF5E676-CA04-4CED-9F1E-5026ED66E66D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0" creationId="{AFD1189F-9598-4281-8056-2845388D4D05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2" creationId="{583E04E1-D74F-4ED6-972C-035F4FEC4B88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4" creationId="{A2B5CBEA-F125-49B6-8335-227C325B112B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6" creationId="{E51A97D9-C694-4307-818B-0C5BBF413609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28" creationId="{2C1D3151-5F97-4860-B56C-C98BD62CC255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30" creationId="{8DE96824-E506-4448-8704-5EC7BF7BC51B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32" creationId="{E16C8D8F-10E9-4498-ABDB-0F923F8B6837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34" creationId="{6E8A2566-F83F-4EC9-83A9-338A70FB6B29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36" creationId="{4FB204DF-284E-45F6-A017-79A4DF57BCCB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38" creationId="{5EC6B544-8C84-47A6-885D-A4F09EF5C0F7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40" creationId="{1E5A83E3-8A11-4492-BB6E-F5F2240316FB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42" creationId="{0F360028-588C-4E99-9E6F-5DE59080E390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44" creationId="{32C95C5C-6FBD-47FF-9CA6-066193539A10}"/>
          </ac:spMkLst>
        </pc:spChg>
        <pc:spChg chg="add">
          <ac:chgData name="Jatasya Raval" userId="41d0155e695bf7de" providerId="Windows Live" clId="Web-{38399635-ED48-43D9-9B80-EBB03ECDA5FB}" dt="2022-04-17T11:55:42.968" v="593"/>
          <ac:spMkLst>
            <pc:docMk/>
            <pc:sldMk cId="3832769435" sldId="260"/>
            <ac:spMk id="46" creationId="{4D1A5E71-B6B6-486A-8CDC-C7ABD9B903F6}"/>
          </ac:spMkLst>
        </pc:spChg>
        <pc:grpChg chg="add">
          <ac:chgData name="Jatasya Raval" userId="41d0155e695bf7de" providerId="Windows Live" clId="Web-{38399635-ED48-43D9-9B80-EBB03ECDA5FB}" dt="2022-04-17T11:55:42.968" v="593"/>
          <ac:grpSpMkLst>
            <pc:docMk/>
            <pc:sldMk cId="3832769435" sldId="260"/>
            <ac:grpSpMk id="7" creationId="{8A351602-3772-4279-B0D3-A523F6F6EAB3}"/>
          </ac:grpSpMkLst>
        </pc:grpChg>
        <pc:grpChg chg="add">
          <ac:chgData name="Jatasya Raval" userId="41d0155e695bf7de" providerId="Windows Live" clId="Web-{38399635-ED48-43D9-9B80-EBB03ECDA5FB}" dt="2022-04-17T11:55:42.968" v="593"/>
          <ac:grpSpMkLst>
            <pc:docMk/>
            <pc:sldMk cId="3832769435" sldId="260"/>
            <ac:grpSpMk id="48" creationId="{FB9739EB-7F66-433D-841F-AB3CD18700B7}"/>
          </ac:grpSpMkLst>
        </pc:grpChg>
      </pc:sldChg>
      <pc:sldMasterChg chg="del delSldLayout">
        <pc:chgData name="Jatasya Raval" userId="41d0155e695bf7de" providerId="Windows Live" clId="Web-{38399635-ED48-43D9-9B80-EBB03ECDA5FB}" dt="2022-04-17T10:38:57.680" v="0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38399635-ED48-43D9-9B80-EBB03ECDA5FB}" dt="2022-04-17T10:38:57.68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tasya Raval" userId="41d0155e695bf7de" providerId="Windows Live" clId="Web-{38399635-ED48-43D9-9B80-EBB03ECDA5FB}" dt="2022-04-17T11:42:34.962" v="444"/>
        <pc:sldMasterMkLst>
          <pc:docMk/>
          <pc:sldMasterMk cId="3592849011" sldId="2147483685"/>
        </pc:sldMasterMkLst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406064999" sldId="2147483674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21489236" sldId="2147483675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455819763" sldId="2147483676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4185512282" sldId="2147483677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612766442" sldId="2147483678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817147119" sldId="2147483679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261350188" sldId="2147483680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3239396605" sldId="2147483681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2666611764" sldId="2147483682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604803689" sldId="2147483683"/>
          </pc:sldLayoutMkLst>
        </pc:sldLayoutChg>
        <pc:sldLayoutChg chg="add del">
          <pc:chgData name="Jatasya Raval" userId="41d0155e695bf7de" providerId="Windows Live" clId="Web-{38399635-ED48-43D9-9B80-EBB03ECDA5FB}" dt="2022-04-17T11:42:34.962" v="444"/>
          <pc:sldLayoutMkLst>
            <pc:docMk/>
            <pc:sldMasterMk cId="3592849011" sldId="2147483685"/>
            <pc:sldLayoutMk cId="1771727320" sldId="2147483684"/>
          </pc:sldLayoutMkLst>
        </pc:sldLayoutChg>
      </pc:sldMasterChg>
      <pc:sldMasterChg chg="add del addSldLayout delSldLayout modSldLayout">
        <pc:chgData name="Jatasya Raval" userId="41d0155e695bf7de" providerId="Windows Live" clId="Web-{38399635-ED48-43D9-9B80-EBB03ECDA5FB}" dt="2022-04-17T11:42:34.962" v="444"/>
        <pc:sldMasterMkLst>
          <pc:docMk/>
          <pc:sldMasterMk cId="4057072692" sldId="2147483686"/>
        </pc:sldMasterMkLst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292768888" sldId="2147483687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4256388099" sldId="2147483688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979472239" sldId="2147483689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553344549" sldId="2147483690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1481692339" sldId="2147483691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2389203987" sldId="2147483692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3512472162" sldId="2147483693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3488110447" sldId="2147483694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4078532073" sldId="2147483695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1123343336" sldId="2147483696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554414460" sldId="2147483697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1933655981" sldId="2147483698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2505406557" sldId="2147483699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4183188680" sldId="2147483700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1245151970" sldId="2147483701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2636176937" sldId="2147483702"/>
          </pc:sldLayoutMkLst>
        </pc:sldLayoutChg>
        <pc:sldLayoutChg chg="add del mod replId">
          <pc:chgData name="Jatasya Raval" userId="41d0155e695bf7de" providerId="Windows Live" clId="Web-{38399635-ED48-43D9-9B80-EBB03ECDA5FB}" dt="2022-04-17T11:42:34.962" v="444"/>
          <pc:sldLayoutMkLst>
            <pc:docMk/>
            <pc:sldMasterMk cId="4057072692" sldId="2147483686"/>
            <pc:sldLayoutMk cId="3025032751" sldId="2147483703"/>
          </pc:sldLayoutMkLst>
        </pc:sldLayoutChg>
      </pc:sldMasterChg>
      <pc:sldMasterChg chg="add del addSldLayout delSldLayout modSldLayout">
        <pc:chgData name="Jatasya Raval" userId="41d0155e695bf7de" providerId="Windows Live" clId="Web-{38399635-ED48-43D9-9B80-EBB03ECDA5FB}" dt="2022-04-17T11:42:09.461" v="434"/>
        <pc:sldMasterMkLst>
          <pc:docMk/>
          <pc:sldMasterMk cId="3386220069" sldId="2147483704"/>
        </pc:sldMasterMkLst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3970082950" sldId="2147483705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4133760943" sldId="2147483706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2892565926" sldId="2147483707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1285226368" sldId="2147483708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3272986460" sldId="2147483709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3777308754" sldId="2147483710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5043495" sldId="2147483711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3015542955" sldId="2147483712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714933554" sldId="2147483713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11767647" sldId="2147483714"/>
          </pc:sldLayoutMkLst>
        </pc:sldLayoutChg>
        <pc:sldLayoutChg chg="add del mod replId">
          <pc:chgData name="Jatasya Raval" userId="41d0155e695bf7de" providerId="Windows Live" clId="Web-{38399635-ED48-43D9-9B80-EBB03ECDA5FB}" dt="2022-04-17T11:42:09.461" v="434"/>
          <pc:sldLayoutMkLst>
            <pc:docMk/>
            <pc:sldMasterMk cId="3386220069" sldId="2147483704"/>
            <pc:sldLayoutMk cId="2216439032" sldId="2147483715"/>
          </pc:sldLayoutMkLst>
        </pc:sldLayoutChg>
      </pc:sldMasterChg>
      <pc:sldMasterChg chg="add del addSldLayout delSldLayout">
        <pc:chgData name="Jatasya Raval" userId="41d0155e695bf7de" providerId="Windows Live" clId="Web-{38399635-ED48-43D9-9B80-EBB03ECDA5FB}" dt="2022-04-17T10:40:16.401" v="21"/>
        <pc:sldMasterMkLst>
          <pc:docMk/>
          <pc:sldMasterMk cId="391497466" sldId="2147483709"/>
        </pc:sldMasterMkLst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754661772" sldId="2147483698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3488266710" sldId="2147483699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906132158" sldId="2147483700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82250251" sldId="2147483701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1524591698" sldId="2147483702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366674751" sldId="2147483703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2412794455" sldId="2147483704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209700157" sldId="2147483705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428848141" sldId="2147483706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1469400286" sldId="2147483707"/>
          </pc:sldLayoutMkLst>
        </pc:sldLayoutChg>
        <pc:sldLayoutChg chg="add del">
          <pc:chgData name="Jatasya Raval" userId="41d0155e695bf7de" providerId="Windows Live" clId="Web-{38399635-ED48-43D9-9B80-EBB03ECDA5FB}" dt="2022-04-17T10:40:16.401" v="21"/>
          <pc:sldLayoutMkLst>
            <pc:docMk/>
            <pc:sldMasterMk cId="391497466" sldId="2147483709"/>
            <pc:sldLayoutMk cId="3518363608" sldId="214748370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7F83D-6792-4CA4-827C-1FBD79234A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90A097-3318-40A4-BF77-53527D4608F1}">
      <dgm:prSet/>
      <dgm:spPr/>
      <dgm:t>
        <a:bodyPr/>
        <a:lstStyle/>
        <a:p>
          <a:pPr rtl="0"/>
          <a:r>
            <a:rPr lang="en-US" dirty="0">
              <a:latin typeface="Source Sans Pro"/>
            </a:rPr>
            <a:t>A diode</a:t>
          </a:r>
          <a:r>
            <a:rPr lang="en-US" dirty="0"/>
            <a:t> is used to make the current flow in a single direction.</a:t>
          </a:r>
        </a:p>
      </dgm:t>
    </dgm:pt>
    <dgm:pt modelId="{B7BFFF9A-D3A0-46CF-A9A5-CBE4CA42DE7F}" type="parTrans" cxnId="{809051B5-35CF-4739-8A1E-A83C03079CBD}">
      <dgm:prSet/>
      <dgm:spPr/>
      <dgm:t>
        <a:bodyPr/>
        <a:lstStyle/>
        <a:p>
          <a:endParaRPr lang="en-US"/>
        </a:p>
      </dgm:t>
    </dgm:pt>
    <dgm:pt modelId="{8CB28BE7-0BE7-46DE-9B50-9A6A04727AC0}" type="sibTrans" cxnId="{809051B5-35CF-4739-8A1E-A83C03079CBD}">
      <dgm:prSet/>
      <dgm:spPr/>
      <dgm:t>
        <a:bodyPr/>
        <a:lstStyle/>
        <a:p>
          <a:endParaRPr lang="en-US"/>
        </a:p>
      </dgm:t>
    </dgm:pt>
    <dgm:pt modelId="{786D814A-5004-4B60-AC40-31F26B2FFFD9}">
      <dgm:prSet/>
      <dgm:spPr/>
      <dgm:t>
        <a:bodyPr/>
        <a:lstStyle/>
        <a:p>
          <a:r>
            <a:rPr lang="en-US" dirty="0"/>
            <a:t>A diode is a specialized electronic component with two electrodes called the </a:t>
          </a:r>
          <a:r>
            <a:rPr lang="en-US" dirty="0">
              <a:solidFill>
                <a:srgbClr val="FF0000"/>
              </a:solidFill>
            </a:rPr>
            <a:t>Anode </a:t>
          </a:r>
          <a:r>
            <a:rPr lang="en-US" dirty="0"/>
            <a:t>and the </a:t>
          </a:r>
          <a:r>
            <a:rPr lang="en-US" dirty="0">
              <a:solidFill>
                <a:srgbClr val="FF0000"/>
              </a:solidFill>
            </a:rPr>
            <a:t>Cathode</a:t>
          </a:r>
          <a:r>
            <a:rPr lang="en-US" dirty="0"/>
            <a:t>.</a:t>
          </a:r>
        </a:p>
      </dgm:t>
    </dgm:pt>
    <dgm:pt modelId="{04FA4828-AD50-4C88-B713-FE1379E94EF9}" type="parTrans" cxnId="{A4D8CE4B-03A3-4361-B048-8851B42E1E69}">
      <dgm:prSet/>
      <dgm:spPr/>
      <dgm:t>
        <a:bodyPr/>
        <a:lstStyle/>
        <a:p>
          <a:endParaRPr lang="en-US"/>
        </a:p>
      </dgm:t>
    </dgm:pt>
    <dgm:pt modelId="{ABCD2092-E584-499E-8B81-59C688B0A6F2}" type="sibTrans" cxnId="{A4D8CE4B-03A3-4361-B048-8851B42E1E69}">
      <dgm:prSet/>
      <dgm:spPr/>
      <dgm:t>
        <a:bodyPr/>
        <a:lstStyle/>
        <a:p>
          <a:endParaRPr lang="en-US"/>
        </a:p>
      </dgm:t>
    </dgm:pt>
    <dgm:pt modelId="{C52F0D32-C061-4A62-A258-48F1067A80F9}">
      <dgm:prSet/>
      <dgm:spPr/>
      <dgm:t>
        <a:bodyPr/>
        <a:lstStyle/>
        <a:p>
          <a:r>
            <a:rPr lang="en-US" dirty="0"/>
            <a:t>Most diodes are made with semiconductors materials such as silicon, germanium, or selenium.</a:t>
          </a:r>
        </a:p>
      </dgm:t>
    </dgm:pt>
    <dgm:pt modelId="{F44CC080-2199-43CE-A552-33E6E7662405}" type="parTrans" cxnId="{362D205C-FEB3-453D-ABA9-09B4A2DD7A41}">
      <dgm:prSet/>
      <dgm:spPr/>
      <dgm:t>
        <a:bodyPr/>
        <a:lstStyle/>
        <a:p>
          <a:endParaRPr lang="en-US"/>
        </a:p>
      </dgm:t>
    </dgm:pt>
    <dgm:pt modelId="{1D1E1572-B2C6-4726-9B17-C8AFECE596BD}" type="sibTrans" cxnId="{362D205C-FEB3-453D-ABA9-09B4A2DD7A41}">
      <dgm:prSet/>
      <dgm:spPr/>
      <dgm:t>
        <a:bodyPr/>
        <a:lstStyle/>
        <a:p>
          <a:endParaRPr lang="en-US"/>
        </a:p>
      </dgm:t>
    </dgm:pt>
    <dgm:pt modelId="{AA360D51-C75C-4EAF-BC71-A7A194001580}">
      <dgm:prSet phldr="0"/>
      <dgm:spPr/>
      <dgm:t>
        <a:bodyPr/>
        <a:lstStyle/>
        <a:p>
          <a:pPr algn="just" rtl="0"/>
          <a:r>
            <a:rPr lang="en-US" dirty="0">
              <a:latin typeface="Source Sans Pro"/>
            </a:rPr>
            <a:t>Rectifiers (Circuit used to convert AC current to DC current).</a:t>
          </a:r>
        </a:p>
      </dgm:t>
    </dgm:pt>
    <dgm:pt modelId="{53E4CB04-9743-47F3-AD4B-4F7F607EE584}" type="parTrans" cxnId="{95E8A498-D541-4767-9A55-4AFEEABBF56B}">
      <dgm:prSet/>
      <dgm:spPr/>
    </dgm:pt>
    <dgm:pt modelId="{B001C60A-0F8D-4F8F-8044-F4B278CE8DE6}" type="sibTrans" cxnId="{95E8A498-D541-4767-9A55-4AFEEABBF56B}">
      <dgm:prSet/>
      <dgm:spPr/>
    </dgm:pt>
    <dgm:pt modelId="{3D15E3C5-E608-446F-A4D5-B950CB4AB9E8}" type="pres">
      <dgm:prSet presAssocID="{0397F83D-6792-4CA4-827C-1FBD79234A00}" presName="vert0" presStyleCnt="0">
        <dgm:presLayoutVars>
          <dgm:dir/>
          <dgm:animOne val="branch"/>
          <dgm:animLvl val="lvl"/>
        </dgm:presLayoutVars>
      </dgm:prSet>
      <dgm:spPr/>
    </dgm:pt>
    <dgm:pt modelId="{27DEFE02-F795-4F2E-97E1-0B914D4BEEC8}" type="pres">
      <dgm:prSet presAssocID="{E890A097-3318-40A4-BF77-53527D4608F1}" presName="thickLine" presStyleLbl="alignNode1" presStyleIdx="0" presStyleCnt="4"/>
      <dgm:spPr/>
    </dgm:pt>
    <dgm:pt modelId="{8125E0E0-1650-4CA2-85C6-EA8F030186FF}" type="pres">
      <dgm:prSet presAssocID="{E890A097-3318-40A4-BF77-53527D4608F1}" presName="horz1" presStyleCnt="0"/>
      <dgm:spPr/>
    </dgm:pt>
    <dgm:pt modelId="{BE35E355-4146-4663-A861-FB829A62B53A}" type="pres">
      <dgm:prSet presAssocID="{E890A097-3318-40A4-BF77-53527D4608F1}" presName="tx1" presStyleLbl="revTx" presStyleIdx="0" presStyleCnt="4"/>
      <dgm:spPr/>
    </dgm:pt>
    <dgm:pt modelId="{F2F7CBE7-F232-46C2-B652-BE4A2653F732}" type="pres">
      <dgm:prSet presAssocID="{E890A097-3318-40A4-BF77-53527D4608F1}" presName="vert1" presStyleCnt="0"/>
      <dgm:spPr/>
    </dgm:pt>
    <dgm:pt modelId="{E958757F-98E7-440A-8714-5D9924F98D30}" type="pres">
      <dgm:prSet presAssocID="{786D814A-5004-4B60-AC40-31F26B2FFFD9}" presName="thickLine" presStyleLbl="alignNode1" presStyleIdx="1" presStyleCnt="4"/>
      <dgm:spPr/>
    </dgm:pt>
    <dgm:pt modelId="{9DF8348C-CEE8-4C5E-96D2-FBFFD4ACFA10}" type="pres">
      <dgm:prSet presAssocID="{786D814A-5004-4B60-AC40-31F26B2FFFD9}" presName="horz1" presStyleCnt="0"/>
      <dgm:spPr/>
    </dgm:pt>
    <dgm:pt modelId="{B082CEA1-D680-4799-8693-6113264A7B65}" type="pres">
      <dgm:prSet presAssocID="{786D814A-5004-4B60-AC40-31F26B2FFFD9}" presName="tx1" presStyleLbl="revTx" presStyleIdx="1" presStyleCnt="4"/>
      <dgm:spPr/>
    </dgm:pt>
    <dgm:pt modelId="{670B59AD-6212-44C1-81C7-F0002044E1D7}" type="pres">
      <dgm:prSet presAssocID="{786D814A-5004-4B60-AC40-31F26B2FFFD9}" presName="vert1" presStyleCnt="0"/>
      <dgm:spPr/>
    </dgm:pt>
    <dgm:pt modelId="{0239FB4D-B032-4A38-A995-9AC1E8FAF45E}" type="pres">
      <dgm:prSet presAssocID="{C52F0D32-C061-4A62-A258-48F1067A80F9}" presName="thickLine" presStyleLbl="alignNode1" presStyleIdx="2" presStyleCnt="4"/>
      <dgm:spPr/>
    </dgm:pt>
    <dgm:pt modelId="{32ED3092-FCE5-4CA1-93CB-5173E4981C4D}" type="pres">
      <dgm:prSet presAssocID="{C52F0D32-C061-4A62-A258-48F1067A80F9}" presName="horz1" presStyleCnt="0"/>
      <dgm:spPr/>
    </dgm:pt>
    <dgm:pt modelId="{7555AF1C-2EE3-43C0-86AE-E45CCCAAE672}" type="pres">
      <dgm:prSet presAssocID="{C52F0D32-C061-4A62-A258-48F1067A80F9}" presName="tx1" presStyleLbl="revTx" presStyleIdx="2" presStyleCnt="4"/>
      <dgm:spPr/>
    </dgm:pt>
    <dgm:pt modelId="{5F7E9F42-F25B-4269-94B6-0E2F74F77667}" type="pres">
      <dgm:prSet presAssocID="{C52F0D32-C061-4A62-A258-48F1067A80F9}" presName="vert1" presStyleCnt="0"/>
      <dgm:spPr/>
    </dgm:pt>
    <dgm:pt modelId="{325DF0EE-DC1D-4692-9D53-B4EBE2B64181}" type="pres">
      <dgm:prSet presAssocID="{AA360D51-C75C-4EAF-BC71-A7A194001580}" presName="thickLine" presStyleLbl="alignNode1" presStyleIdx="3" presStyleCnt="4"/>
      <dgm:spPr/>
    </dgm:pt>
    <dgm:pt modelId="{04FDD3CF-06CC-4C4E-A97F-E35A4A2704AE}" type="pres">
      <dgm:prSet presAssocID="{AA360D51-C75C-4EAF-BC71-A7A194001580}" presName="horz1" presStyleCnt="0"/>
      <dgm:spPr/>
    </dgm:pt>
    <dgm:pt modelId="{7D142E82-6D39-4166-92DB-9FDB814F79E9}" type="pres">
      <dgm:prSet presAssocID="{AA360D51-C75C-4EAF-BC71-A7A194001580}" presName="tx1" presStyleLbl="revTx" presStyleIdx="3" presStyleCnt="4"/>
      <dgm:spPr/>
    </dgm:pt>
    <dgm:pt modelId="{CC79C129-1A05-46CD-B535-AE645425D48E}" type="pres">
      <dgm:prSet presAssocID="{AA360D51-C75C-4EAF-BC71-A7A194001580}" presName="vert1" presStyleCnt="0"/>
      <dgm:spPr/>
    </dgm:pt>
  </dgm:ptLst>
  <dgm:cxnLst>
    <dgm:cxn modelId="{7572810B-7603-44C3-9418-9E52649C4E4E}" type="presOf" srcId="{AA360D51-C75C-4EAF-BC71-A7A194001580}" destId="{7D142E82-6D39-4166-92DB-9FDB814F79E9}" srcOrd="0" destOrd="0" presId="urn:microsoft.com/office/officeart/2008/layout/LinedList"/>
    <dgm:cxn modelId="{2FEF7C1A-1389-40F0-AF1E-B868B85A8F8E}" type="presOf" srcId="{E890A097-3318-40A4-BF77-53527D4608F1}" destId="{BE35E355-4146-4663-A861-FB829A62B53A}" srcOrd="0" destOrd="0" presId="urn:microsoft.com/office/officeart/2008/layout/LinedList"/>
    <dgm:cxn modelId="{EE16E336-3454-4753-A02B-0AC5DF6295C8}" type="presOf" srcId="{786D814A-5004-4B60-AC40-31F26B2FFFD9}" destId="{B082CEA1-D680-4799-8693-6113264A7B65}" srcOrd="0" destOrd="0" presId="urn:microsoft.com/office/officeart/2008/layout/LinedList"/>
    <dgm:cxn modelId="{362D205C-FEB3-453D-ABA9-09B4A2DD7A41}" srcId="{0397F83D-6792-4CA4-827C-1FBD79234A00}" destId="{C52F0D32-C061-4A62-A258-48F1067A80F9}" srcOrd="2" destOrd="0" parTransId="{F44CC080-2199-43CE-A552-33E6E7662405}" sibTransId="{1D1E1572-B2C6-4726-9B17-C8AFECE596BD}"/>
    <dgm:cxn modelId="{A4D8CE4B-03A3-4361-B048-8851B42E1E69}" srcId="{0397F83D-6792-4CA4-827C-1FBD79234A00}" destId="{786D814A-5004-4B60-AC40-31F26B2FFFD9}" srcOrd="1" destOrd="0" parTransId="{04FA4828-AD50-4C88-B713-FE1379E94EF9}" sibTransId="{ABCD2092-E584-499E-8B81-59C688B0A6F2}"/>
    <dgm:cxn modelId="{95E8A498-D541-4767-9A55-4AFEEABBF56B}" srcId="{0397F83D-6792-4CA4-827C-1FBD79234A00}" destId="{AA360D51-C75C-4EAF-BC71-A7A194001580}" srcOrd="3" destOrd="0" parTransId="{53E4CB04-9743-47F3-AD4B-4F7F607EE584}" sibTransId="{B001C60A-0F8D-4F8F-8044-F4B278CE8DE6}"/>
    <dgm:cxn modelId="{5590F6B3-B417-4E1F-BE0A-FD88F4D1B67B}" type="presOf" srcId="{0397F83D-6792-4CA4-827C-1FBD79234A00}" destId="{3D15E3C5-E608-446F-A4D5-B950CB4AB9E8}" srcOrd="0" destOrd="0" presId="urn:microsoft.com/office/officeart/2008/layout/LinedList"/>
    <dgm:cxn modelId="{809051B5-35CF-4739-8A1E-A83C03079CBD}" srcId="{0397F83D-6792-4CA4-827C-1FBD79234A00}" destId="{E890A097-3318-40A4-BF77-53527D4608F1}" srcOrd="0" destOrd="0" parTransId="{B7BFFF9A-D3A0-46CF-A9A5-CBE4CA42DE7F}" sibTransId="{8CB28BE7-0BE7-46DE-9B50-9A6A04727AC0}"/>
    <dgm:cxn modelId="{2C1912D6-2050-4F27-92F3-A1D89628030A}" type="presOf" srcId="{C52F0D32-C061-4A62-A258-48F1067A80F9}" destId="{7555AF1C-2EE3-43C0-86AE-E45CCCAAE672}" srcOrd="0" destOrd="0" presId="urn:microsoft.com/office/officeart/2008/layout/LinedList"/>
    <dgm:cxn modelId="{C9E63EC5-657A-4E77-873B-60585DE3A9F7}" type="presParOf" srcId="{3D15E3C5-E608-446F-A4D5-B950CB4AB9E8}" destId="{27DEFE02-F795-4F2E-97E1-0B914D4BEEC8}" srcOrd="0" destOrd="0" presId="urn:microsoft.com/office/officeart/2008/layout/LinedList"/>
    <dgm:cxn modelId="{2551D79F-7E9D-4FF7-B3E7-8E06100FCA19}" type="presParOf" srcId="{3D15E3C5-E608-446F-A4D5-B950CB4AB9E8}" destId="{8125E0E0-1650-4CA2-85C6-EA8F030186FF}" srcOrd="1" destOrd="0" presId="urn:microsoft.com/office/officeart/2008/layout/LinedList"/>
    <dgm:cxn modelId="{82C39518-E072-448D-8D56-710C6DBBA97B}" type="presParOf" srcId="{8125E0E0-1650-4CA2-85C6-EA8F030186FF}" destId="{BE35E355-4146-4663-A861-FB829A62B53A}" srcOrd="0" destOrd="0" presId="urn:microsoft.com/office/officeart/2008/layout/LinedList"/>
    <dgm:cxn modelId="{2959359E-F8C1-4479-AF93-FE45BB861B10}" type="presParOf" srcId="{8125E0E0-1650-4CA2-85C6-EA8F030186FF}" destId="{F2F7CBE7-F232-46C2-B652-BE4A2653F732}" srcOrd="1" destOrd="0" presId="urn:microsoft.com/office/officeart/2008/layout/LinedList"/>
    <dgm:cxn modelId="{0206B2D2-39B0-4BF8-91D9-DFC3D9158307}" type="presParOf" srcId="{3D15E3C5-E608-446F-A4D5-B950CB4AB9E8}" destId="{E958757F-98E7-440A-8714-5D9924F98D30}" srcOrd="2" destOrd="0" presId="urn:microsoft.com/office/officeart/2008/layout/LinedList"/>
    <dgm:cxn modelId="{847AAC64-5F23-424B-8319-79C8BB825A84}" type="presParOf" srcId="{3D15E3C5-E608-446F-A4D5-B950CB4AB9E8}" destId="{9DF8348C-CEE8-4C5E-96D2-FBFFD4ACFA10}" srcOrd="3" destOrd="0" presId="urn:microsoft.com/office/officeart/2008/layout/LinedList"/>
    <dgm:cxn modelId="{78FD7D16-B530-419D-A808-B3B46CAF2EBB}" type="presParOf" srcId="{9DF8348C-CEE8-4C5E-96D2-FBFFD4ACFA10}" destId="{B082CEA1-D680-4799-8693-6113264A7B65}" srcOrd="0" destOrd="0" presId="urn:microsoft.com/office/officeart/2008/layout/LinedList"/>
    <dgm:cxn modelId="{A7377450-1786-4B1C-A3AA-7D440DE15CCD}" type="presParOf" srcId="{9DF8348C-CEE8-4C5E-96D2-FBFFD4ACFA10}" destId="{670B59AD-6212-44C1-81C7-F0002044E1D7}" srcOrd="1" destOrd="0" presId="urn:microsoft.com/office/officeart/2008/layout/LinedList"/>
    <dgm:cxn modelId="{180C2C2B-2E6D-49C8-907F-1093E9BCD088}" type="presParOf" srcId="{3D15E3C5-E608-446F-A4D5-B950CB4AB9E8}" destId="{0239FB4D-B032-4A38-A995-9AC1E8FAF45E}" srcOrd="4" destOrd="0" presId="urn:microsoft.com/office/officeart/2008/layout/LinedList"/>
    <dgm:cxn modelId="{D5D4441A-1C6F-4431-B9C6-4E6B8C56BE33}" type="presParOf" srcId="{3D15E3C5-E608-446F-A4D5-B950CB4AB9E8}" destId="{32ED3092-FCE5-4CA1-93CB-5173E4981C4D}" srcOrd="5" destOrd="0" presId="urn:microsoft.com/office/officeart/2008/layout/LinedList"/>
    <dgm:cxn modelId="{D78EAECF-5F23-4D6E-A84F-E46BDADE5D6B}" type="presParOf" srcId="{32ED3092-FCE5-4CA1-93CB-5173E4981C4D}" destId="{7555AF1C-2EE3-43C0-86AE-E45CCCAAE672}" srcOrd="0" destOrd="0" presId="urn:microsoft.com/office/officeart/2008/layout/LinedList"/>
    <dgm:cxn modelId="{2D53C6E4-C56A-4A4A-8EA7-FB1B341FB8DB}" type="presParOf" srcId="{32ED3092-FCE5-4CA1-93CB-5173E4981C4D}" destId="{5F7E9F42-F25B-4269-94B6-0E2F74F77667}" srcOrd="1" destOrd="0" presId="urn:microsoft.com/office/officeart/2008/layout/LinedList"/>
    <dgm:cxn modelId="{9160F0F4-DAD4-4AED-BB63-956879078711}" type="presParOf" srcId="{3D15E3C5-E608-446F-A4D5-B950CB4AB9E8}" destId="{325DF0EE-DC1D-4692-9D53-B4EBE2B64181}" srcOrd="6" destOrd="0" presId="urn:microsoft.com/office/officeart/2008/layout/LinedList"/>
    <dgm:cxn modelId="{88A3940E-8F4E-4475-BDD6-28CF31FF26DE}" type="presParOf" srcId="{3D15E3C5-E608-446F-A4D5-B950CB4AB9E8}" destId="{04FDD3CF-06CC-4C4E-A97F-E35A4A2704AE}" srcOrd="7" destOrd="0" presId="urn:microsoft.com/office/officeart/2008/layout/LinedList"/>
    <dgm:cxn modelId="{116B1B89-549C-4B59-B3CB-72080B08CD4C}" type="presParOf" srcId="{04FDD3CF-06CC-4C4E-A97F-E35A4A2704AE}" destId="{7D142E82-6D39-4166-92DB-9FDB814F79E9}" srcOrd="0" destOrd="0" presId="urn:microsoft.com/office/officeart/2008/layout/LinedList"/>
    <dgm:cxn modelId="{8346AB4D-B20F-4279-A6D0-253A1F638AB0}" type="presParOf" srcId="{04FDD3CF-06CC-4C4E-A97F-E35A4A2704AE}" destId="{CC79C129-1A05-46CD-B535-AE645425D4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E4A5E-CAE9-4ED2-BDB7-7A7860DE24DA}" type="doc">
      <dgm:prSet loTypeId="urn:microsoft.com/office/officeart/2005/8/layout/equation2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25C75D5-2A14-4E20-8CA5-3DBF3EB8B919}">
      <dgm:prSet phldrT="[Text]" phldr="0"/>
      <dgm:spPr/>
      <dgm:t>
        <a:bodyPr/>
        <a:lstStyle/>
        <a:p>
          <a:r>
            <a:rPr lang="en-US" dirty="0"/>
            <a:t>P-N Junction is a boundary or interface between two types of semiconductor material, P-type and N-type, inside a single crystal of semiconductor.</a:t>
          </a:r>
        </a:p>
      </dgm:t>
    </dgm:pt>
    <dgm:pt modelId="{AA5F73BE-E0CB-4611-AF01-22756E29074E}" type="parTrans" cxnId="{59D2381A-ACEE-4528-8E15-5C8892B5BF5F}">
      <dgm:prSet/>
      <dgm:spPr/>
      <dgm:t>
        <a:bodyPr/>
        <a:lstStyle/>
        <a:p>
          <a:endParaRPr lang="en-US"/>
        </a:p>
      </dgm:t>
    </dgm:pt>
    <dgm:pt modelId="{B81CEFB8-423A-4FC9-BD7F-06C96B87705D}" type="sibTrans" cxnId="{59D2381A-ACEE-4528-8E15-5C8892B5BF5F}">
      <dgm:prSet/>
      <dgm:spPr/>
      <dgm:t>
        <a:bodyPr/>
        <a:lstStyle/>
        <a:p>
          <a:endParaRPr lang="en-US"/>
        </a:p>
      </dgm:t>
    </dgm:pt>
    <dgm:pt modelId="{54937443-AC02-4A17-9F05-8EA727D10244}" type="pres">
      <dgm:prSet presAssocID="{441E4A5E-CAE9-4ED2-BDB7-7A7860DE24DA}" presName="Name0" presStyleCnt="0">
        <dgm:presLayoutVars>
          <dgm:dir/>
          <dgm:resizeHandles val="exact"/>
        </dgm:presLayoutVars>
      </dgm:prSet>
      <dgm:spPr/>
    </dgm:pt>
    <dgm:pt modelId="{C647CAAD-7394-4F67-BC5B-3733F4F40ADC}" type="pres">
      <dgm:prSet presAssocID="{441E4A5E-CAE9-4ED2-BDB7-7A7860DE24DA}" presName="vNodes" presStyleCnt="0"/>
      <dgm:spPr/>
    </dgm:pt>
    <dgm:pt modelId="{42A03819-98D2-407D-9F97-7F544FB8C30E}" type="pres">
      <dgm:prSet presAssocID="{441E4A5E-CAE9-4ED2-BDB7-7A7860DE24DA}" presName="lastNode" presStyleLbl="node1" presStyleIdx="0" presStyleCnt="1">
        <dgm:presLayoutVars>
          <dgm:bulletEnabled val="1"/>
        </dgm:presLayoutVars>
      </dgm:prSet>
      <dgm:spPr/>
    </dgm:pt>
  </dgm:ptLst>
  <dgm:cxnLst>
    <dgm:cxn modelId="{59D2381A-ACEE-4528-8E15-5C8892B5BF5F}" srcId="{441E4A5E-CAE9-4ED2-BDB7-7A7860DE24DA}" destId="{725C75D5-2A14-4E20-8CA5-3DBF3EB8B919}" srcOrd="0" destOrd="0" parTransId="{AA5F73BE-E0CB-4611-AF01-22756E29074E}" sibTransId="{B81CEFB8-423A-4FC9-BD7F-06C96B87705D}"/>
    <dgm:cxn modelId="{F0DFD490-7A8F-4E28-BE19-AEE135FAF218}" type="presOf" srcId="{725C75D5-2A14-4E20-8CA5-3DBF3EB8B919}" destId="{42A03819-98D2-407D-9F97-7F544FB8C30E}" srcOrd="0" destOrd="0" presId="urn:microsoft.com/office/officeart/2005/8/layout/equation2"/>
    <dgm:cxn modelId="{9FCEE4DC-250B-41A3-934C-1E8D8C208821}" type="presOf" srcId="{441E4A5E-CAE9-4ED2-BDB7-7A7860DE24DA}" destId="{54937443-AC02-4A17-9F05-8EA727D10244}" srcOrd="0" destOrd="0" presId="urn:microsoft.com/office/officeart/2005/8/layout/equation2"/>
    <dgm:cxn modelId="{3AAF9202-D957-4B37-82B4-33423CD71AE9}" type="presParOf" srcId="{54937443-AC02-4A17-9F05-8EA727D10244}" destId="{C647CAAD-7394-4F67-BC5B-3733F4F40ADC}" srcOrd="0" destOrd="0" presId="urn:microsoft.com/office/officeart/2005/8/layout/equation2"/>
    <dgm:cxn modelId="{BCC80D24-DBC0-4558-87D8-680EDDDD1401}" type="presParOf" srcId="{54937443-AC02-4A17-9F05-8EA727D10244}" destId="{42A03819-98D2-407D-9F97-7F544FB8C30E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FE02-F795-4F2E-97E1-0B914D4BEEC8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5E355-4146-4663-A861-FB829A62B53A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ource Sans Pro"/>
            </a:rPr>
            <a:t>A diode</a:t>
          </a:r>
          <a:r>
            <a:rPr lang="en-US" sz="2800" kern="1200" dirty="0"/>
            <a:t> is used to make the current flow in a single direction.</a:t>
          </a:r>
        </a:p>
      </dsp:txBody>
      <dsp:txXfrm>
        <a:off x="0" y="0"/>
        <a:ext cx="6571413" cy="1432421"/>
      </dsp:txXfrm>
    </dsp:sp>
    <dsp:sp modelId="{E958757F-98E7-440A-8714-5D9924F98D30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2CEA1-D680-4799-8693-6113264A7B65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diode is a specialized electronic component with two electrodes called the </a:t>
          </a:r>
          <a:r>
            <a:rPr lang="en-US" sz="2800" kern="1200" dirty="0">
              <a:solidFill>
                <a:srgbClr val="FF0000"/>
              </a:solidFill>
            </a:rPr>
            <a:t>Anode </a:t>
          </a:r>
          <a:r>
            <a:rPr lang="en-US" sz="2800" kern="1200" dirty="0"/>
            <a:t>and the </a:t>
          </a:r>
          <a:r>
            <a:rPr lang="en-US" sz="2800" kern="1200" dirty="0">
              <a:solidFill>
                <a:srgbClr val="FF0000"/>
              </a:solidFill>
            </a:rPr>
            <a:t>Cathode</a:t>
          </a:r>
          <a:r>
            <a:rPr lang="en-US" sz="2800" kern="1200" dirty="0"/>
            <a:t>.</a:t>
          </a:r>
        </a:p>
      </dsp:txBody>
      <dsp:txXfrm>
        <a:off x="0" y="1432421"/>
        <a:ext cx="6571413" cy="1432421"/>
      </dsp:txXfrm>
    </dsp:sp>
    <dsp:sp modelId="{0239FB4D-B032-4A38-A995-9AC1E8FAF45E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AF1C-2EE3-43C0-86AE-E45CCCAAE672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Most diodes are made with semiconductors materials such as silicon, germanium, or selenium.</a:t>
          </a:r>
        </a:p>
      </dsp:txBody>
      <dsp:txXfrm>
        <a:off x="0" y="2864843"/>
        <a:ext cx="6571413" cy="1432421"/>
      </dsp:txXfrm>
    </dsp:sp>
    <dsp:sp modelId="{325DF0EE-DC1D-4692-9D53-B4EBE2B64181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2E82-6D39-4166-92DB-9FDB814F79E9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Source Sans Pro"/>
            </a:rPr>
            <a:t>Rectifiers (Circuit used to convert AC current to DC current).</a:t>
          </a:r>
        </a:p>
      </dsp:txBody>
      <dsp:txXfrm>
        <a:off x="0" y="4297264"/>
        <a:ext cx="6571413" cy="143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03819-98D2-407D-9F97-7F544FB8C30E}">
      <dsp:nvSpPr>
        <dsp:cNvPr id="0" name=""/>
        <dsp:cNvSpPr/>
      </dsp:nvSpPr>
      <dsp:spPr>
        <a:xfrm>
          <a:off x="433066" y="148"/>
          <a:ext cx="4351040" cy="43510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P-N Junction is a boundary or interface between two types of semiconductor material, P-type and N-type, inside a single crystal of semiconductor.</a:t>
          </a:r>
        </a:p>
      </dsp:txBody>
      <dsp:txXfrm>
        <a:off x="1070261" y="637343"/>
        <a:ext cx="3076650" cy="307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4/17/2022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8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017432"/>
            <a:ext cx="6418471" cy="3170574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 SemiBold"/>
              </a:rPr>
              <a:t>Diode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0"/>
            <a:ext cx="6418471" cy="1560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By Jatasya Raval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FF7DE-4267-E018-1038-BCD8BE3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>
                <a:ea typeface="Source Sans Pro"/>
              </a:rPr>
              <a:t>What is Diode?</a:t>
            </a:r>
          </a:p>
        </p:txBody>
      </p: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8AAF684C-9FB3-AB60-3457-5A91A1EB0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5459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8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5" name="Rectangle 38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9DCD9-413F-2EF0-DE59-FC5F5B2F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ea typeface="Source Sans Pro"/>
              </a:rPr>
              <a:t>P-N Junction Diode</a:t>
            </a:r>
            <a:endParaRPr lang="en-US"/>
          </a:p>
        </p:txBody>
      </p:sp>
      <p:grpSp>
        <p:nvGrpSpPr>
          <p:cNvPr id="387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1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5" name="Oval 394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CC448F3-6068-65E8-23AD-3D16BEB30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86" r="11787" b="1"/>
          <a:stretch/>
        </p:blipFill>
        <p:spPr>
          <a:xfrm>
            <a:off x="2877765" y="1511843"/>
            <a:ext cx="3626930" cy="2814767"/>
          </a:xfrm>
          <a:prstGeom prst="rect">
            <a:avLst/>
          </a:prstGeom>
        </p:spPr>
      </p:pic>
      <p:grpSp>
        <p:nvGrpSpPr>
          <p:cNvPr id="399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4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5DFEFC7-DF60-4D08-9FEF-D60AE371D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66844"/>
              </p:ext>
            </p:extLst>
          </p:nvPr>
        </p:nvGraphicFramePr>
        <p:xfrm>
          <a:off x="5956783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6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8BE92-B56A-A406-3E99-F660DD52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spc="1500">
                <a:ea typeface="Source Sans Pro SemiBold" panose="020B0603030403020204" pitchFamily="34" charset="0"/>
              </a:rPr>
              <a:t>Circuit Symbol of Diode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A4728E9-5643-AEC9-092E-62D8C3206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88" y="4597887"/>
            <a:ext cx="6937409" cy="161553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5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43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B8B1D-7845-3522-574E-C9730E0E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76943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FunkyShapesDarkVTI</vt:lpstr>
      <vt:lpstr>Diode</vt:lpstr>
      <vt:lpstr>What is Diode?</vt:lpstr>
      <vt:lpstr>P-N Junction Diode</vt:lpstr>
      <vt:lpstr>Circuit Symbol of Diode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2022-04-17T10:36:29Z</dcterms:created>
  <dcterms:modified xsi:type="dcterms:W3CDTF">2022-04-17T11:55:49Z</dcterms:modified>
</cp:coreProperties>
</file>