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C01E2-CCD9-447E-8803-82FC49F4A926}" v="155" dt="2022-04-04T10:02:19.126"/>
    <p1510:client id="{B351BDB6-F4D5-4570-90D6-434AD297E0D9}" v="84" dt="2022-04-04T09:49:57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asya Raval" userId="41d0155e695bf7de" providerId="Windows Live" clId="Web-{B351BDB6-F4D5-4570-90D6-434AD297E0D9}"/>
    <pc:docChg chg="addSld delSld modSld addMainMaster delMainMaster">
      <pc:chgData name="Jatasya Raval" userId="41d0155e695bf7de" providerId="Windows Live" clId="Web-{B351BDB6-F4D5-4570-90D6-434AD297E0D9}" dt="2022-04-04T09:49:57.541" v="84"/>
      <pc:docMkLst>
        <pc:docMk/>
      </pc:docMkLst>
      <pc:sldChg chg="addSp modSp mod setBg modClrScheme addAnim chgLayout">
        <pc:chgData name="Jatasya Raval" userId="41d0155e695bf7de" providerId="Windows Live" clId="Web-{B351BDB6-F4D5-4570-90D6-434AD297E0D9}" dt="2022-04-04T09:44:13.472" v="12"/>
        <pc:sldMkLst>
          <pc:docMk/>
          <pc:sldMk cId="109857222" sldId="256"/>
        </pc:sldMkLst>
        <pc:spChg chg="mod">
          <ac:chgData name="Jatasya Raval" userId="41d0155e695bf7de" providerId="Windows Live" clId="Web-{B351BDB6-F4D5-4570-90D6-434AD297E0D9}" dt="2022-04-04T09:44:13.456" v="1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tasya Raval" userId="41d0155e695bf7de" providerId="Windows Live" clId="Web-{B351BDB6-F4D5-4570-90D6-434AD297E0D9}" dt="2022-04-04T09:44:13.456" v="1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atasya Raval" userId="41d0155e695bf7de" providerId="Windows Live" clId="Web-{B351BDB6-F4D5-4570-90D6-434AD297E0D9}" dt="2022-04-04T09:44:13.456" v="11"/>
          <ac:spMkLst>
            <pc:docMk/>
            <pc:sldMk cId="109857222" sldId="256"/>
            <ac:spMk id="9" creationId="{2644B391-9BFE-445C-A9EC-F544BB85FBC7}"/>
          </ac:spMkLst>
        </pc:spChg>
        <pc:spChg chg="add">
          <ac:chgData name="Jatasya Raval" userId="41d0155e695bf7de" providerId="Windows Live" clId="Web-{B351BDB6-F4D5-4570-90D6-434AD297E0D9}" dt="2022-04-04T09:44:13.456" v="11"/>
          <ac:spMkLst>
            <pc:docMk/>
            <pc:sldMk cId="109857222" sldId="256"/>
            <ac:spMk id="11" creationId="{80F26E69-87D9-4655-AE7B-280A87AA3CAD}"/>
          </ac:spMkLst>
        </pc:spChg>
        <pc:picChg chg="add">
          <ac:chgData name="Jatasya Raval" userId="41d0155e695bf7de" providerId="Windows Live" clId="Web-{B351BDB6-F4D5-4570-90D6-434AD297E0D9}" dt="2022-04-04T09:44:13.456" v="11"/>
          <ac:picMkLst>
            <pc:docMk/>
            <pc:sldMk cId="109857222" sldId="256"/>
            <ac:picMk id="4" creationId="{E6C3B4DA-83E7-6C4C-077A-36BBFE221066}"/>
          </ac:picMkLst>
        </pc:picChg>
      </pc:sldChg>
      <pc:sldChg chg="new del">
        <pc:chgData name="Jatasya Raval" userId="41d0155e695bf7de" providerId="Windows Live" clId="Web-{B351BDB6-F4D5-4570-90D6-434AD297E0D9}" dt="2022-04-04T09:44:53.238" v="15"/>
        <pc:sldMkLst>
          <pc:docMk/>
          <pc:sldMk cId="1295110529" sldId="257"/>
        </pc:sldMkLst>
      </pc:sldChg>
      <pc:sldChg chg="addSp delSp modSp new mod setBg setClrOvrMap">
        <pc:chgData name="Jatasya Raval" userId="41d0155e695bf7de" providerId="Windows Live" clId="Web-{B351BDB6-F4D5-4570-90D6-434AD297E0D9}" dt="2022-04-04T09:49:57.541" v="84"/>
        <pc:sldMkLst>
          <pc:docMk/>
          <pc:sldMk cId="2123283193" sldId="257"/>
        </pc:sldMkLst>
        <pc:spChg chg="add del">
          <ac:chgData name="Jatasya Raval" userId="41d0155e695bf7de" providerId="Windows Live" clId="Web-{B351BDB6-F4D5-4570-90D6-434AD297E0D9}" dt="2022-04-04T09:48:21.992" v="62"/>
          <ac:spMkLst>
            <pc:docMk/>
            <pc:sldMk cId="2123283193" sldId="257"/>
            <ac:spMk id="2" creationId="{41665B99-070D-ADE9-FF45-7D00282268F5}"/>
          </ac:spMkLst>
        </pc:spChg>
        <pc:spChg chg="mod">
          <ac:chgData name="Jatasya Raval" userId="41d0155e695bf7de" providerId="Windows Live" clId="Web-{B351BDB6-F4D5-4570-90D6-434AD297E0D9}" dt="2022-04-04T09:49:57.541" v="84"/>
          <ac:spMkLst>
            <pc:docMk/>
            <pc:sldMk cId="2123283193" sldId="257"/>
            <ac:spMk id="3" creationId="{BF403FF8-F763-E580-A683-435BC8262D32}"/>
          </ac:spMkLst>
        </pc:spChg>
        <pc:spChg chg="mod">
          <ac:chgData name="Jatasya Raval" userId="41d0155e695bf7de" providerId="Windows Live" clId="Web-{B351BDB6-F4D5-4570-90D6-434AD297E0D9}" dt="2022-04-04T09:49:57.541" v="84"/>
          <ac:spMkLst>
            <pc:docMk/>
            <pc:sldMk cId="2123283193" sldId="257"/>
            <ac:spMk id="4" creationId="{D9BB00AE-07C0-304D-A785-80537639437C}"/>
          </ac:spMkLst>
        </pc:spChg>
        <pc:spChg chg="add del">
          <ac:chgData name="Jatasya Raval" userId="41d0155e695bf7de" providerId="Windows Live" clId="Web-{B351BDB6-F4D5-4570-90D6-434AD297E0D9}" dt="2022-04-04T09:48:17.445" v="60"/>
          <ac:spMkLst>
            <pc:docMk/>
            <pc:sldMk cId="2123283193" sldId="257"/>
            <ac:spMk id="13" creationId="{1E94681D-2A4C-4A8D-B9B5-31D440D0328D}"/>
          </ac:spMkLst>
        </pc:spChg>
        <pc:spChg chg="add del mod">
          <ac:chgData name="Jatasya Raval" userId="41d0155e695bf7de" providerId="Windows Live" clId="Web-{B351BDB6-F4D5-4570-90D6-434AD297E0D9}" dt="2022-04-04T09:49:52.322" v="81"/>
          <ac:spMkLst>
            <pc:docMk/>
            <pc:sldMk cId="2123283193" sldId="257"/>
            <ac:spMk id="14" creationId="{02D0FEDE-9052-7CE0-2922-83C8C0633306}"/>
          </ac:spMkLst>
        </pc:spChg>
        <pc:spChg chg="add del">
          <ac:chgData name="Jatasya Raval" userId="41d0155e695bf7de" providerId="Windows Live" clId="Web-{B351BDB6-F4D5-4570-90D6-434AD297E0D9}" dt="2022-04-04T09:48:17.445" v="60"/>
          <ac:spMkLst>
            <pc:docMk/>
            <pc:sldMk cId="2123283193" sldId="257"/>
            <ac:spMk id="15" creationId="{04B7AC44-1B7B-4F09-9AA4-3DFDEC5751A8}"/>
          </ac:spMkLst>
        </pc:spChg>
        <pc:spChg chg="add del">
          <ac:chgData name="Jatasya Raval" userId="41d0155e695bf7de" providerId="Windows Live" clId="Web-{B351BDB6-F4D5-4570-90D6-434AD297E0D9}" dt="2022-04-04T09:49:57.541" v="84"/>
          <ac:spMkLst>
            <pc:docMk/>
            <pc:sldMk cId="2123283193" sldId="257"/>
            <ac:spMk id="16" creationId="{1E94681D-2A4C-4A8D-B9B5-31D440D0328D}"/>
          </ac:spMkLst>
        </pc:spChg>
        <pc:spChg chg="add del">
          <ac:chgData name="Jatasya Raval" userId="41d0155e695bf7de" providerId="Windows Live" clId="Web-{B351BDB6-F4D5-4570-90D6-434AD297E0D9}" dt="2022-04-04T09:48:17.445" v="60"/>
          <ac:spMkLst>
            <pc:docMk/>
            <pc:sldMk cId="2123283193" sldId="257"/>
            <ac:spMk id="17" creationId="{6683E473-94FF-4ACE-9433-1F14799E8907}"/>
          </ac:spMkLst>
        </pc:spChg>
        <pc:spChg chg="add del">
          <ac:chgData name="Jatasya Raval" userId="41d0155e695bf7de" providerId="Windows Live" clId="Web-{B351BDB6-F4D5-4570-90D6-434AD297E0D9}" dt="2022-04-04T09:49:57.541" v="84"/>
          <ac:spMkLst>
            <pc:docMk/>
            <pc:sldMk cId="2123283193" sldId="257"/>
            <ac:spMk id="18" creationId="{ACC34E14-7009-4770-92C3-8FA9DFFCC133}"/>
          </ac:spMkLst>
        </pc:spChg>
        <pc:spChg chg="add del">
          <ac:chgData name="Jatasya Raval" userId="41d0155e695bf7de" providerId="Windows Live" clId="Web-{B351BDB6-F4D5-4570-90D6-434AD297E0D9}" dt="2022-04-04T09:48:17.445" v="60"/>
          <ac:spMkLst>
            <pc:docMk/>
            <pc:sldMk cId="2123283193" sldId="257"/>
            <ac:spMk id="19" creationId="{282E2A95-1A08-4118-83C6-B1CA5648E075}"/>
          </ac:spMkLst>
        </pc:spChg>
        <pc:spChg chg="add del">
          <ac:chgData name="Jatasya Raval" userId="41d0155e695bf7de" providerId="Windows Live" clId="Web-{B351BDB6-F4D5-4570-90D6-434AD297E0D9}" dt="2022-04-04T09:49:57.541" v="84"/>
          <ac:spMkLst>
            <pc:docMk/>
            <pc:sldMk cId="2123283193" sldId="257"/>
            <ac:spMk id="20" creationId="{B7F09AB8-ED40-4351-A581-146415B87E8B}"/>
          </ac:spMkLst>
        </pc:spChg>
        <pc:spChg chg="add del">
          <ac:chgData name="Jatasya Raval" userId="41d0155e695bf7de" providerId="Windows Live" clId="Web-{B351BDB6-F4D5-4570-90D6-434AD297E0D9}" dt="2022-04-04T09:48:17.445" v="60"/>
          <ac:spMkLst>
            <pc:docMk/>
            <pc:sldMk cId="2123283193" sldId="257"/>
            <ac:spMk id="21" creationId="{2FFEFC7E-85EE-4AC9-A351-FBEB13A1D622}"/>
          </ac:spMkLst>
        </pc:spChg>
        <pc:spChg chg="add del">
          <ac:chgData name="Jatasya Raval" userId="41d0155e695bf7de" providerId="Windows Live" clId="Web-{B351BDB6-F4D5-4570-90D6-434AD297E0D9}" dt="2022-04-04T09:49:57.541" v="84"/>
          <ac:spMkLst>
            <pc:docMk/>
            <pc:sldMk cId="2123283193" sldId="257"/>
            <ac:spMk id="22" creationId="{77B2BA5B-1894-4AF7-A31A-68B310384EB4}"/>
          </ac:spMkLst>
        </pc:spChg>
        <pc:spChg chg="add del">
          <ac:chgData name="Jatasya Raval" userId="41d0155e695bf7de" providerId="Windows Live" clId="Web-{B351BDB6-F4D5-4570-90D6-434AD297E0D9}" dt="2022-04-04T09:48:17.445" v="60"/>
          <ac:spMkLst>
            <pc:docMk/>
            <pc:sldMk cId="2123283193" sldId="257"/>
            <ac:spMk id="23" creationId="{CB2511BB-FC4C-45F3-94EB-661D6806C942}"/>
          </ac:spMkLst>
        </pc:spChg>
        <pc:spChg chg="add del">
          <ac:chgData name="Jatasya Raval" userId="41d0155e695bf7de" providerId="Windows Live" clId="Web-{B351BDB6-F4D5-4570-90D6-434AD297E0D9}" dt="2022-04-04T09:49:57.541" v="84"/>
          <ac:spMkLst>
            <pc:docMk/>
            <pc:sldMk cId="2123283193" sldId="257"/>
            <ac:spMk id="24" creationId="{3F8292AA-2164-4B18-AEBD-CC13F4CA6F02}"/>
          </ac:spMkLst>
        </pc:spChg>
        <pc:spChg chg="add del">
          <ac:chgData name="Jatasya Raval" userId="41d0155e695bf7de" providerId="Windows Live" clId="Web-{B351BDB6-F4D5-4570-90D6-434AD297E0D9}" dt="2022-04-04T09:48:17.445" v="60"/>
          <ac:spMkLst>
            <pc:docMk/>
            <pc:sldMk cId="2123283193" sldId="257"/>
            <ac:spMk id="25" creationId="{68DC0EC7-60EA-4BD3-BC04-D547DE1B2891}"/>
          </ac:spMkLst>
        </pc:spChg>
        <pc:spChg chg="add del">
          <ac:chgData name="Jatasya Raval" userId="41d0155e695bf7de" providerId="Windows Live" clId="Web-{B351BDB6-F4D5-4570-90D6-434AD297E0D9}" dt="2022-04-04T09:49:57.541" v="84"/>
          <ac:spMkLst>
            <pc:docMk/>
            <pc:sldMk cId="2123283193" sldId="257"/>
            <ac:spMk id="26" creationId="{492E3DD6-EE3F-4714-B087-11DF4E1FBC37}"/>
          </ac:spMkLst>
        </pc:spChg>
        <pc:spChg chg="add del">
          <ac:chgData name="Jatasya Raval" userId="41d0155e695bf7de" providerId="Windows Live" clId="Web-{B351BDB6-F4D5-4570-90D6-434AD297E0D9}" dt="2022-04-04T09:49:57.541" v="84"/>
          <ac:spMkLst>
            <pc:docMk/>
            <pc:sldMk cId="2123283193" sldId="257"/>
            <ac:spMk id="28" creationId="{25B8B2C1-56D3-48CF-B950-1C2F68E19831}"/>
          </ac:spMkLst>
        </pc:spChg>
        <pc:spChg chg="add del">
          <ac:chgData name="Jatasya Raval" userId="41d0155e695bf7de" providerId="Windows Live" clId="Web-{B351BDB6-F4D5-4570-90D6-434AD297E0D9}" dt="2022-04-04T09:49:57.541" v="84"/>
          <ac:spMkLst>
            <pc:docMk/>
            <pc:sldMk cId="2123283193" sldId="257"/>
            <ac:spMk id="30" creationId="{4D37A8D7-D2CC-4162-895A-C3ECA645FB09}"/>
          </ac:spMkLst>
        </pc:spChg>
        <pc:picChg chg="add del mod ord modCrop">
          <ac:chgData name="Jatasya Raval" userId="41d0155e695bf7de" providerId="Windows Live" clId="Web-{B351BDB6-F4D5-4570-90D6-434AD297E0D9}" dt="2022-04-04T09:46:07.302" v="33"/>
          <ac:picMkLst>
            <pc:docMk/>
            <pc:sldMk cId="2123283193" sldId="257"/>
            <ac:picMk id="5" creationId="{C30164AB-C639-026A-F772-B8AD1D8053D2}"/>
          </ac:picMkLst>
        </pc:picChg>
        <pc:picChg chg="add del mod ord modCrop">
          <ac:chgData name="Jatasya Raval" userId="41d0155e695bf7de" providerId="Windows Live" clId="Web-{B351BDB6-F4D5-4570-90D6-434AD297E0D9}" dt="2022-04-04T09:46:17.787" v="35"/>
          <ac:picMkLst>
            <pc:docMk/>
            <pc:sldMk cId="2123283193" sldId="257"/>
            <ac:picMk id="6" creationId="{AB748041-0B8C-2973-8F17-FF06C80B32D4}"/>
          </ac:picMkLst>
        </pc:picChg>
        <pc:picChg chg="add del mod ord modCrop">
          <ac:chgData name="Jatasya Raval" userId="41d0155e695bf7de" providerId="Windows Live" clId="Web-{B351BDB6-F4D5-4570-90D6-434AD297E0D9}" dt="2022-04-04T09:46:51.303" v="43"/>
          <ac:picMkLst>
            <pc:docMk/>
            <pc:sldMk cId="2123283193" sldId="257"/>
            <ac:picMk id="7" creationId="{811EE50A-17BC-8159-3760-C4F6702F886D}"/>
          </ac:picMkLst>
        </pc:picChg>
        <pc:picChg chg="add del mod ord modCrop">
          <ac:chgData name="Jatasya Raval" userId="41d0155e695bf7de" providerId="Windows Live" clId="Web-{B351BDB6-F4D5-4570-90D6-434AD297E0D9}" dt="2022-04-04T09:48:18.836" v="61"/>
          <ac:picMkLst>
            <pc:docMk/>
            <pc:sldMk cId="2123283193" sldId="257"/>
            <ac:picMk id="8" creationId="{31963788-8A85-933B-173A-3D3FBE28285A}"/>
          </ac:picMkLst>
        </pc:picChg>
        <pc:picChg chg="add del mod">
          <ac:chgData name="Jatasya Raval" userId="41d0155e695bf7de" providerId="Windows Live" clId="Web-{B351BDB6-F4D5-4570-90D6-434AD297E0D9}" dt="2022-04-04T09:48:12.148" v="55"/>
          <ac:picMkLst>
            <pc:docMk/>
            <pc:sldMk cId="2123283193" sldId="257"/>
            <ac:picMk id="9" creationId="{ED023618-E265-9120-B0DB-15DE488D9504}"/>
          </ac:picMkLst>
        </pc:picChg>
        <pc:picChg chg="add del mod ord modCrop">
          <ac:chgData name="Jatasya Raval" userId="41d0155e695bf7de" providerId="Windows Live" clId="Web-{B351BDB6-F4D5-4570-90D6-434AD297E0D9}" dt="2022-04-04T09:49:57.541" v="84"/>
          <ac:picMkLst>
            <pc:docMk/>
            <pc:sldMk cId="2123283193" sldId="257"/>
            <ac:picMk id="10" creationId="{B32B6400-4066-67FF-5AC5-D44C846C3941}"/>
          </ac:picMkLst>
        </pc:picChg>
        <pc:picChg chg="add mod">
          <ac:chgData name="Jatasya Raval" userId="41d0155e695bf7de" providerId="Windows Live" clId="Web-{B351BDB6-F4D5-4570-90D6-434AD297E0D9}" dt="2022-04-04T09:49:57.541" v="84"/>
          <ac:picMkLst>
            <pc:docMk/>
            <pc:sldMk cId="2123283193" sldId="257"/>
            <ac:picMk id="11" creationId="{66AD123D-5776-A2B3-87A5-F541D2F64AE4}"/>
          </ac:picMkLst>
        </pc:picChg>
      </pc:sldChg>
      <pc:sldChg chg="addSp delSp modSp new del">
        <pc:chgData name="Jatasya Raval" userId="41d0155e695bf7de" providerId="Windows Live" clId="Web-{B351BDB6-F4D5-4570-90D6-434AD297E0D9}" dt="2022-04-04T09:45:27.567" v="18"/>
        <pc:sldMkLst>
          <pc:docMk/>
          <pc:sldMk cId="3375338167" sldId="258"/>
        </pc:sldMkLst>
        <pc:picChg chg="add del mod">
          <ac:chgData name="Jatasya Raval" userId="41d0155e695bf7de" providerId="Windows Live" clId="Web-{B351BDB6-F4D5-4570-90D6-434AD297E0D9}" dt="2022-04-04T09:45:20.286" v="17"/>
          <ac:picMkLst>
            <pc:docMk/>
            <pc:sldMk cId="3375338167" sldId="258"/>
            <ac:picMk id="2" creationId="{69D0EF94-0CC5-82F8-C341-5AE8CEE67BE3}"/>
          </ac:picMkLst>
        </pc:picChg>
      </pc:sldChg>
      <pc:sldMasterChg chg="del delSldLayout">
        <pc:chgData name="Jatasya Raval" userId="41d0155e695bf7de" providerId="Windows Live" clId="Web-{B351BDB6-F4D5-4570-90D6-434AD297E0D9}" dt="2022-04-04T09:44:13.456" v="11"/>
        <pc:sldMasterMkLst>
          <pc:docMk/>
          <pc:sldMasterMk cId="2460954070" sldId="2147483660"/>
        </pc:sldMasterMkLst>
        <pc:sldLayoutChg chg="del">
          <pc:chgData name="Jatasya Raval" userId="41d0155e695bf7de" providerId="Windows Live" clId="Web-{B351BDB6-F4D5-4570-90D6-434AD297E0D9}" dt="2022-04-04T09:44:13.456" v="1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tasya Raval" userId="41d0155e695bf7de" providerId="Windows Live" clId="Web-{B351BDB6-F4D5-4570-90D6-434AD297E0D9}" dt="2022-04-04T09:44:13.456" v="1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tasya Raval" userId="41d0155e695bf7de" providerId="Windows Live" clId="Web-{B351BDB6-F4D5-4570-90D6-434AD297E0D9}" dt="2022-04-04T09:44:13.456" v="1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tasya Raval" userId="41d0155e695bf7de" providerId="Windows Live" clId="Web-{B351BDB6-F4D5-4570-90D6-434AD297E0D9}" dt="2022-04-04T09:44:13.456" v="1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tasya Raval" userId="41d0155e695bf7de" providerId="Windows Live" clId="Web-{B351BDB6-F4D5-4570-90D6-434AD297E0D9}" dt="2022-04-04T09:44:13.456" v="1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tasya Raval" userId="41d0155e695bf7de" providerId="Windows Live" clId="Web-{B351BDB6-F4D5-4570-90D6-434AD297E0D9}" dt="2022-04-04T09:44:13.456" v="1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tasya Raval" userId="41d0155e695bf7de" providerId="Windows Live" clId="Web-{B351BDB6-F4D5-4570-90D6-434AD297E0D9}" dt="2022-04-04T09:44:13.456" v="1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tasya Raval" userId="41d0155e695bf7de" providerId="Windows Live" clId="Web-{B351BDB6-F4D5-4570-90D6-434AD297E0D9}" dt="2022-04-04T09:44:13.456" v="1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tasya Raval" userId="41d0155e695bf7de" providerId="Windows Live" clId="Web-{B351BDB6-F4D5-4570-90D6-434AD297E0D9}" dt="2022-04-04T09:44:13.456" v="1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tasya Raval" userId="41d0155e695bf7de" providerId="Windows Live" clId="Web-{B351BDB6-F4D5-4570-90D6-434AD297E0D9}" dt="2022-04-04T09:44:13.456" v="1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tasya Raval" userId="41d0155e695bf7de" providerId="Windows Live" clId="Web-{B351BDB6-F4D5-4570-90D6-434AD297E0D9}" dt="2022-04-04T09:44:13.456" v="1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atasya Raval" userId="41d0155e695bf7de" providerId="Windows Live" clId="Web-{B351BDB6-F4D5-4570-90D6-434AD297E0D9}" dt="2022-04-04T09:44:13.456" v="11"/>
        <pc:sldMasterMkLst>
          <pc:docMk/>
          <pc:sldMasterMk cId="984064369" sldId="2147483698"/>
        </pc:sldMasterMkLst>
        <pc:sldLayoutChg chg="add">
          <pc:chgData name="Jatasya Raval" userId="41d0155e695bf7de" providerId="Windows Live" clId="Web-{B351BDB6-F4D5-4570-90D6-434AD297E0D9}" dt="2022-04-04T09:44:13.456" v="11"/>
          <pc:sldLayoutMkLst>
            <pc:docMk/>
            <pc:sldMasterMk cId="984064369" sldId="2147483698"/>
            <pc:sldLayoutMk cId="2764834611" sldId="2147483687"/>
          </pc:sldLayoutMkLst>
        </pc:sldLayoutChg>
        <pc:sldLayoutChg chg="add">
          <pc:chgData name="Jatasya Raval" userId="41d0155e695bf7de" providerId="Windows Live" clId="Web-{B351BDB6-F4D5-4570-90D6-434AD297E0D9}" dt="2022-04-04T09:44:13.456" v="11"/>
          <pc:sldLayoutMkLst>
            <pc:docMk/>
            <pc:sldMasterMk cId="984064369" sldId="2147483698"/>
            <pc:sldLayoutMk cId="3035768157" sldId="2147483688"/>
          </pc:sldLayoutMkLst>
        </pc:sldLayoutChg>
        <pc:sldLayoutChg chg="add">
          <pc:chgData name="Jatasya Raval" userId="41d0155e695bf7de" providerId="Windows Live" clId="Web-{B351BDB6-F4D5-4570-90D6-434AD297E0D9}" dt="2022-04-04T09:44:13.456" v="11"/>
          <pc:sldLayoutMkLst>
            <pc:docMk/>
            <pc:sldMasterMk cId="984064369" sldId="2147483698"/>
            <pc:sldLayoutMk cId="442764715" sldId="2147483689"/>
          </pc:sldLayoutMkLst>
        </pc:sldLayoutChg>
        <pc:sldLayoutChg chg="add">
          <pc:chgData name="Jatasya Raval" userId="41d0155e695bf7de" providerId="Windows Live" clId="Web-{B351BDB6-F4D5-4570-90D6-434AD297E0D9}" dt="2022-04-04T09:44:13.456" v="11"/>
          <pc:sldLayoutMkLst>
            <pc:docMk/>
            <pc:sldMasterMk cId="984064369" sldId="2147483698"/>
            <pc:sldLayoutMk cId="814548607" sldId="2147483690"/>
          </pc:sldLayoutMkLst>
        </pc:sldLayoutChg>
        <pc:sldLayoutChg chg="add">
          <pc:chgData name="Jatasya Raval" userId="41d0155e695bf7de" providerId="Windows Live" clId="Web-{B351BDB6-F4D5-4570-90D6-434AD297E0D9}" dt="2022-04-04T09:44:13.456" v="11"/>
          <pc:sldLayoutMkLst>
            <pc:docMk/>
            <pc:sldMasterMk cId="984064369" sldId="2147483698"/>
            <pc:sldLayoutMk cId="2020383331" sldId="2147483691"/>
          </pc:sldLayoutMkLst>
        </pc:sldLayoutChg>
        <pc:sldLayoutChg chg="add">
          <pc:chgData name="Jatasya Raval" userId="41d0155e695bf7de" providerId="Windows Live" clId="Web-{B351BDB6-F4D5-4570-90D6-434AD297E0D9}" dt="2022-04-04T09:44:13.456" v="11"/>
          <pc:sldLayoutMkLst>
            <pc:docMk/>
            <pc:sldMasterMk cId="984064369" sldId="2147483698"/>
            <pc:sldLayoutMk cId="1854844698" sldId="2147483692"/>
          </pc:sldLayoutMkLst>
        </pc:sldLayoutChg>
        <pc:sldLayoutChg chg="add">
          <pc:chgData name="Jatasya Raval" userId="41d0155e695bf7de" providerId="Windows Live" clId="Web-{B351BDB6-F4D5-4570-90D6-434AD297E0D9}" dt="2022-04-04T09:44:13.456" v="11"/>
          <pc:sldLayoutMkLst>
            <pc:docMk/>
            <pc:sldMasterMk cId="984064369" sldId="2147483698"/>
            <pc:sldLayoutMk cId="4178827056" sldId="2147483693"/>
          </pc:sldLayoutMkLst>
        </pc:sldLayoutChg>
        <pc:sldLayoutChg chg="add">
          <pc:chgData name="Jatasya Raval" userId="41d0155e695bf7de" providerId="Windows Live" clId="Web-{B351BDB6-F4D5-4570-90D6-434AD297E0D9}" dt="2022-04-04T09:44:13.456" v="11"/>
          <pc:sldLayoutMkLst>
            <pc:docMk/>
            <pc:sldMasterMk cId="984064369" sldId="2147483698"/>
            <pc:sldLayoutMk cId="1853168345" sldId="2147483694"/>
          </pc:sldLayoutMkLst>
        </pc:sldLayoutChg>
        <pc:sldLayoutChg chg="add">
          <pc:chgData name="Jatasya Raval" userId="41d0155e695bf7de" providerId="Windows Live" clId="Web-{B351BDB6-F4D5-4570-90D6-434AD297E0D9}" dt="2022-04-04T09:44:13.456" v="11"/>
          <pc:sldLayoutMkLst>
            <pc:docMk/>
            <pc:sldMasterMk cId="984064369" sldId="2147483698"/>
            <pc:sldLayoutMk cId="2888566576" sldId="2147483695"/>
          </pc:sldLayoutMkLst>
        </pc:sldLayoutChg>
        <pc:sldLayoutChg chg="add">
          <pc:chgData name="Jatasya Raval" userId="41d0155e695bf7de" providerId="Windows Live" clId="Web-{B351BDB6-F4D5-4570-90D6-434AD297E0D9}" dt="2022-04-04T09:44:13.456" v="11"/>
          <pc:sldLayoutMkLst>
            <pc:docMk/>
            <pc:sldMasterMk cId="984064369" sldId="2147483698"/>
            <pc:sldLayoutMk cId="3240206568" sldId="2147483696"/>
          </pc:sldLayoutMkLst>
        </pc:sldLayoutChg>
        <pc:sldLayoutChg chg="add">
          <pc:chgData name="Jatasya Raval" userId="41d0155e695bf7de" providerId="Windows Live" clId="Web-{B351BDB6-F4D5-4570-90D6-434AD297E0D9}" dt="2022-04-04T09:44:13.456" v="11"/>
          <pc:sldLayoutMkLst>
            <pc:docMk/>
            <pc:sldMasterMk cId="984064369" sldId="2147483698"/>
            <pc:sldLayoutMk cId="2912666374" sldId="2147483697"/>
          </pc:sldLayoutMkLst>
        </pc:sldLayoutChg>
      </pc:sldMasterChg>
    </pc:docChg>
  </pc:docChgLst>
  <pc:docChgLst>
    <pc:chgData name="Jatasya Raval" userId="41d0155e695bf7de" providerId="Windows Live" clId="Web-{A8BC01E2-CCD9-447E-8803-82FC49F4A926}"/>
    <pc:docChg chg="addSld delSld modSld">
      <pc:chgData name="Jatasya Raval" userId="41d0155e695bf7de" providerId="Windows Live" clId="Web-{A8BC01E2-CCD9-447E-8803-82FC49F4A926}" dt="2022-04-04T10:02:29.610" v="156"/>
      <pc:docMkLst>
        <pc:docMk/>
      </pc:docMkLst>
      <pc:sldChg chg="addSp delSp modSp mod setBg setClrOvrMap">
        <pc:chgData name="Jatasya Raval" userId="41d0155e695bf7de" providerId="Windows Live" clId="Web-{A8BC01E2-CCD9-447E-8803-82FC49F4A926}" dt="2022-04-04T09:53:53.549" v="17" actId="20577"/>
        <pc:sldMkLst>
          <pc:docMk/>
          <pc:sldMk cId="2123283193" sldId="257"/>
        </pc:sldMkLst>
        <pc:spChg chg="mod">
          <ac:chgData name="Jatasya Raval" userId="41d0155e695bf7de" providerId="Windows Live" clId="Web-{A8BC01E2-CCD9-447E-8803-82FC49F4A926}" dt="2022-04-04T09:53:53.549" v="17" actId="20577"/>
          <ac:spMkLst>
            <pc:docMk/>
            <pc:sldMk cId="2123283193" sldId="257"/>
            <ac:spMk id="3" creationId="{BF403FF8-F763-E580-A683-435BC8262D32}"/>
          </ac:spMkLst>
        </pc:spChg>
        <pc:spChg chg="mod ord">
          <ac:chgData name="Jatasya Raval" userId="41d0155e695bf7de" providerId="Windows Live" clId="Web-{A8BC01E2-CCD9-447E-8803-82FC49F4A926}" dt="2022-04-04T09:53:39.908" v="14" actId="14100"/>
          <ac:spMkLst>
            <pc:docMk/>
            <pc:sldMk cId="2123283193" sldId="257"/>
            <ac:spMk id="4" creationId="{D9BB00AE-07C0-304D-A785-80537639437C}"/>
          </ac:spMkLst>
        </pc:spChg>
        <pc:spChg chg="add del mod">
          <ac:chgData name="Jatasya Raval" userId="41d0155e695bf7de" providerId="Windows Live" clId="Web-{A8BC01E2-CCD9-447E-8803-82FC49F4A926}" dt="2022-04-04T09:52:17.890" v="5"/>
          <ac:spMkLst>
            <pc:docMk/>
            <pc:sldMk cId="2123283193" sldId="257"/>
            <ac:spMk id="6" creationId="{E6BFF93E-45DC-BCA5-A99D-E58A7A303AF2}"/>
          </ac:spMkLst>
        </pc:spChg>
        <pc:spChg chg="add">
          <ac:chgData name="Jatasya Raval" userId="41d0155e695bf7de" providerId="Windows Live" clId="Web-{A8BC01E2-CCD9-447E-8803-82FC49F4A926}" dt="2022-04-04T09:52:56.173" v="8"/>
          <ac:spMkLst>
            <pc:docMk/>
            <pc:sldMk cId="2123283193" sldId="257"/>
            <ac:spMk id="12" creationId="{904DB13E-F722-4ED6-BB00-556651E95281}"/>
          </ac:spMkLst>
        </pc:spChg>
        <pc:spChg chg="add">
          <ac:chgData name="Jatasya Raval" userId="41d0155e695bf7de" providerId="Windows Live" clId="Web-{A8BC01E2-CCD9-447E-8803-82FC49F4A926}" dt="2022-04-04T09:52:56.173" v="8"/>
          <ac:spMkLst>
            <pc:docMk/>
            <pc:sldMk cId="2123283193" sldId="257"/>
            <ac:spMk id="27" creationId="{0EE3ACC5-126D-4BA4-8B45-7F0B5B839C51}"/>
          </ac:spMkLst>
        </pc:spChg>
        <pc:spChg chg="add">
          <ac:chgData name="Jatasya Raval" userId="41d0155e695bf7de" providerId="Windows Live" clId="Web-{A8BC01E2-CCD9-447E-8803-82FC49F4A926}" dt="2022-04-04T09:52:56.173" v="8"/>
          <ac:spMkLst>
            <pc:docMk/>
            <pc:sldMk cId="2123283193" sldId="257"/>
            <ac:spMk id="29" creationId="{AB2868F7-FE10-4289-A5BD-90763C7A2F5A}"/>
          </ac:spMkLst>
        </pc:spChg>
        <pc:spChg chg="add">
          <ac:chgData name="Jatasya Raval" userId="41d0155e695bf7de" providerId="Windows Live" clId="Web-{A8BC01E2-CCD9-447E-8803-82FC49F4A926}" dt="2022-04-04T09:52:56.173" v="8"/>
          <ac:spMkLst>
            <pc:docMk/>
            <pc:sldMk cId="2123283193" sldId="257"/>
            <ac:spMk id="31" creationId="{BD94142C-10EE-487C-A327-404FDF358F22}"/>
          </ac:spMkLst>
        </pc:spChg>
        <pc:spChg chg="add">
          <ac:chgData name="Jatasya Raval" userId="41d0155e695bf7de" providerId="Windows Live" clId="Web-{A8BC01E2-CCD9-447E-8803-82FC49F4A926}" dt="2022-04-04T09:52:56.173" v="8"/>
          <ac:spMkLst>
            <pc:docMk/>
            <pc:sldMk cId="2123283193" sldId="257"/>
            <ac:spMk id="32" creationId="{1E8D93C5-28EB-42D0-86CE-D804955653CC}"/>
          </ac:spMkLst>
        </pc:spChg>
        <pc:spChg chg="add">
          <ac:chgData name="Jatasya Raval" userId="41d0155e695bf7de" providerId="Windows Live" clId="Web-{A8BC01E2-CCD9-447E-8803-82FC49F4A926}" dt="2022-04-04T09:52:56.173" v="8"/>
          <ac:spMkLst>
            <pc:docMk/>
            <pc:sldMk cId="2123283193" sldId="257"/>
            <ac:spMk id="33" creationId="{5F7FAC2D-7A74-4939-A917-A1A5AF935685}"/>
          </ac:spMkLst>
        </pc:spChg>
        <pc:spChg chg="add">
          <ac:chgData name="Jatasya Raval" userId="41d0155e695bf7de" providerId="Windows Live" clId="Web-{A8BC01E2-CCD9-447E-8803-82FC49F4A926}" dt="2022-04-04T09:52:56.173" v="8"/>
          <ac:spMkLst>
            <pc:docMk/>
            <pc:sldMk cId="2123283193" sldId="257"/>
            <ac:spMk id="34" creationId="{AB1B1E7D-F76D-4744-AF85-239E6998A4C5}"/>
          </ac:spMkLst>
        </pc:spChg>
        <pc:spChg chg="add">
          <ac:chgData name="Jatasya Raval" userId="41d0155e695bf7de" providerId="Windows Live" clId="Web-{A8BC01E2-CCD9-447E-8803-82FC49F4A926}" dt="2022-04-04T09:52:56.173" v="8"/>
          <ac:spMkLst>
            <pc:docMk/>
            <pc:sldMk cId="2123283193" sldId="257"/>
            <ac:spMk id="35" creationId="{BA53A868-C420-4BAE-9244-EC162AF05CFC}"/>
          </ac:spMkLst>
        </pc:spChg>
        <pc:spChg chg="add">
          <ac:chgData name="Jatasya Raval" userId="41d0155e695bf7de" providerId="Windows Live" clId="Web-{A8BC01E2-CCD9-447E-8803-82FC49F4A926}" dt="2022-04-04T09:52:56.173" v="8"/>
          <ac:spMkLst>
            <pc:docMk/>
            <pc:sldMk cId="2123283193" sldId="257"/>
            <ac:spMk id="36" creationId="{3BB65211-00DB-45B6-A223-033B2D19CBE8}"/>
          </ac:spMkLst>
        </pc:spChg>
        <pc:spChg chg="add">
          <ac:chgData name="Jatasya Raval" userId="41d0155e695bf7de" providerId="Windows Live" clId="Web-{A8BC01E2-CCD9-447E-8803-82FC49F4A926}" dt="2022-04-04T09:52:56.173" v="8"/>
          <ac:spMkLst>
            <pc:docMk/>
            <pc:sldMk cId="2123283193" sldId="257"/>
            <ac:spMk id="44" creationId="{EA4E4267-CAF0-4C38-8DC6-CD3B1A9F046E}"/>
          </ac:spMkLst>
        </pc:spChg>
        <pc:grpChg chg="add">
          <ac:chgData name="Jatasya Raval" userId="41d0155e695bf7de" providerId="Windows Live" clId="Web-{A8BC01E2-CCD9-447E-8803-82FC49F4A926}" dt="2022-04-04T09:52:56.173" v="8"/>
          <ac:grpSpMkLst>
            <pc:docMk/>
            <pc:sldMk cId="2123283193" sldId="257"/>
            <ac:grpSpMk id="38" creationId="{E26428D7-C6F3-473D-A360-A3F5C3E8728C}"/>
          </ac:grpSpMkLst>
        </pc:grpChg>
        <pc:picChg chg="add del mod">
          <ac:chgData name="Jatasya Raval" userId="41d0155e695bf7de" providerId="Windows Live" clId="Web-{A8BC01E2-CCD9-447E-8803-82FC49F4A926}" dt="2022-04-04T09:52:13.140" v="2"/>
          <ac:picMkLst>
            <pc:docMk/>
            <pc:sldMk cId="2123283193" sldId="257"/>
            <ac:picMk id="2" creationId="{2CB7527C-F383-174D-2556-5D284BE9BC95}"/>
          </ac:picMkLst>
        </pc:picChg>
        <pc:picChg chg="add mod">
          <ac:chgData name="Jatasya Raval" userId="41d0155e695bf7de" providerId="Windows Live" clId="Web-{A8BC01E2-CCD9-447E-8803-82FC49F4A926}" dt="2022-04-04T09:52:56.173" v="8"/>
          <ac:picMkLst>
            <pc:docMk/>
            <pc:sldMk cId="2123283193" sldId="257"/>
            <ac:picMk id="7" creationId="{1976D64F-D7FE-89E3-3DE5-0568EFFF861D}"/>
          </ac:picMkLst>
        </pc:picChg>
        <pc:picChg chg="del">
          <ac:chgData name="Jatasya Raval" userId="41d0155e695bf7de" providerId="Windows Live" clId="Web-{A8BC01E2-CCD9-447E-8803-82FC49F4A926}" dt="2022-04-04T09:52:16" v="4"/>
          <ac:picMkLst>
            <pc:docMk/>
            <pc:sldMk cId="2123283193" sldId="257"/>
            <ac:picMk id="10" creationId="{B32B6400-4066-67FF-5AC5-D44C846C3941}"/>
          </ac:picMkLst>
        </pc:picChg>
        <pc:picChg chg="del">
          <ac:chgData name="Jatasya Raval" userId="41d0155e695bf7de" providerId="Windows Live" clId="Web-{A8BC01E2-CCD9-447E-8803-82FC49F4A926}" dt="2022-04-04T09:52:14.578" v="3"/>
          <ac:picMkLst>
            <pc:docMk/>
            <pc:sldMk cId="2123283193" sldId="257"/>
            <ac:picMk id="11" creationId="{66AD123D-5776-A2B3-87A5-F541D2F64AE4}"/>
          </ac:picMkLst>
        </pc:picChg>
        <pc:cxnChg chg="add">
          <ac:chgData name="Jatasya Raval" userId="41d0155e695bf7de" providerId="Windows Live" clId="Web-{A8BC01E2-CCD9-447E-8803-82FC49F4A926}" dt="2022-04-04T09:52:56.173" v="8"/>
          <ac:cxnSpMkLst>
            <pc:docMk/>
            <pc:sldMk cId="2123283193" sldId="257"/>
            <ac:cxnSpMk id="37" creationId="{C2686EF3-81CC-419F-96C3-002A75880309}"/>
          </ac:cxnSpMkLst>
        </pc:cxnChg>
        <pc:cxnChg chg="add">
          <ac:chgData name="Jatasya Raval" userId="41d0155e695bf7de" providerId="Windows Live" clId="Web-{A8BC01E2-CCD9-447E-8803-82FC49F4A926}" dt="2022-04-04T09:52:56.173" v="8"/>
          <ac:cxnSpMkLst>
            <pc:docMk/>
            <pc:sldMk cId="2123283193" sldId="257"/>
            <ac:cxnSpMk id="39" creationId="{F8D93CCA-A85E-4529-A6F0-8BB54D27BCD1}"/>
          </ac:cxnSpMkLst>
        </pc:cxnChg>
        <pc:cxnChg chg="add">
          <ac:chgData name="Jatasya Raval" userId="41d0155e695bf7de" providerId="Windows Live" clId="Web-{A8BC01E2-CCD9-447E-8803-82FC49F4A926}" dt="2022-04-04T09:52:56.173" v="8"/>
          <ac:cxnSpMkLst>
            <pc:docMk/>
            <pc:sldMk cId="2123283193" sldId="257"/>
            <ac:cxnSpMk id="41" creationId="{1ECFA516-C18C-41AE-AFF2-A0D0A59C9E90}"/>
          </ac:cxnSpMkLst>
        </pc:cxnChg>
      </pc:sldChg>
      <pc:sldChg chg="addSp delSp modSp new mod setBg setClrOvrMap">
        <pc:chgData name="Jatasya Raval" userId="41d0155e695bf7de" providerId="Windows Live" clId="Web-{A8BC01E2-CCD9-447E-8803-82FC49F4A926}" dt="2022-04-04T09:55:48.990" v="50"/>
        <pc:sldMkLst>
          <pc:docMk/>
          <pc:sldMk cId="2611565806" sldId="258"/>
        </pc:sldMkLst>
        <pc:spChg chg="mod">
          <ac:chgData name="Jatasya Raval" userId="41d0155e695bf7de" providerId="Windows Live" clId="Web-{A8BC01E2-CCD9-447E-8803-82FC49F4A926}" dt="2022-04-04T09:54:58.785" v="41"/>
          <ac:spMkLst>
            <pc:docMk/>
            <pc:sldMk cId="2611565806" sldId="258"/>
            <ac:spMk id="2" creationId="{BAD38469-7E25-7F51-8E38-EF0AD0223178}"/>
          </ac:spMkLst>
        </pc:spChg>
        <pc:spChg chg="add del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9" creationId="{904DB13E-F722-4ED6-BB00-556651E95281}"/>
          </ac:spMkLst>
        </pc:spChg>
        <pc:spChg chg="add del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11" creationId="{1E8D93C5-28EB-42D0-86CE-D804955653CC}"/>
          </ac:spMkLst>
        </pc:spChg>
        <pc:spChg chg="add del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13" creationId="{AB1B1E7D-F76D-4744-AF85-239E6998A4C5}"/>
          </ac:spMkLst>
        </pc:spChg>
        <pc:spChg chg="add del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15" creationId="{3BB65211-00DB-45B6-A223-033B2D19CBE8}"/>
          </ac:spMkLst>
        </pc:spChg>
        <pc:spChg chg="add del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22" creationId="{EA4E4267-CAF0-4C38-8DC6-CD3B1A9F046E}"/>
          </ac:spMkLst>
        </pc:spChg>
        <pc:spChg chg="add del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24" creationId="{0EE3ACC5-126D-4BA4-8B45-7F0B5B839C51}"/>
          </ac:spMkLst>
        </pc:spChg>
        <pc:spChg chg="add del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26" creationId="{AB2868F7-FE10-4289-A5BD-90763C7A2F5A}"/>
          </ac:spMkLst>
        </pc:spChg>
        <pc:spChg chg="add del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28" creationId="{BD94142C-10EE-487C-A327-404FDF358F22}"/>
          </ac:spMkLst>
        </pc:spChg>
        <pc:spChg chg="add del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30" creationId="{5F7FAC2D-7A74-4939-A917-A1A5AF935685}"/>
          </ac:spMkLst>
        </pc:spChg>
        <pc:spChg chg="add del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32" creationId="{BA53A868-C420-4BAE-9244-EC162AF05CFC}"/>
          </ac:spMkLst>
        </pc:spChg>
        <pc:spChg chg="add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43" creationId="{904DB13E-F722-4ED6-BB00-556651E95281}"/>
          </ac:spMkLst>
        </pc:spChg>
        <pc:spChg chg="add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45" creationId="{1E8D93C5-28EB-42D0-86CE-D804955653CC}"/>
          </ac:spMkLst>
        </pc:spChg>
        <pc:spChg chg="add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47" creationId="{AB1B1E7D-F76D-4744-AF85-239E6998A4C5}"/>
          </ac:spMkLst>
        </pc:spChg>
        <pc:spChg chg="add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49" creationId="{3BB65211-00DB-45B6-A223-033B2D19CBE8}"/>
          </ac:spMkLst>
        </pc:spChg>
        <pc:spChg chg="add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56" creationId="{EA4E4267-CAF0-4C38-8DC6-CD3B1A9F046E}"/>
          </ac:spMkLst>
        </pc:spChg>
        <pc:spChg chg="add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58" creationId="{0EE3ACC5-126D-4BA4-8B45-7F0B5B839C51}"/>
          </ac:spMkLst>
        </pc:spChg>
        <pc:spChg chg="add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60" creationId="{AB2868F7-FE10-4289-A5BD-90763C7A2F5A}"/>
          </ac:spMkLst>
        </pc:spChg>
        <pc:spChg chg="add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62" creationId="{BD94142C-10EE-487C-A327-404FDF358F22}"/>
          </ac:spMkLst>
        </pc:spChg>
        <pc:spChg chg="add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64" creationId="{5F7FAC2D-7A74-4939-A917-A1A5AF935685}"/>
          </ac:spMkLst>
        </pc:spChg>
        <pc:spChg chg="add">
          <ac:chgData name="Jatasya Raval" userId="41d0155e695bf7de" providerId="Windows Live" clId="Web-{A8BC01E2-CCD9-447E-8803-82FC49F4A926}" dt="2022-04-04T09:55:48.990" v="50"/>
          <ac:spMkLst>
            <pc:docMk/>
            <pc:sldMk cId="2611565806" sldId="258"/>
            <ac:spMk id="66" creationId="{BA53A868-C420-4BAE-9244-EC162AF05CFC}"/>
          </ac:spMkLst>
        </pc:spChg>
        <pc:grpChg chg="add del">
          <ac:chgData name="Jatasya Raval" userId="41d0155e695bf7de" providerId="Windows Live" clId="Web-{A8BC01E2-CCD9-447E-8803-82FC49F4A926}" dt="2022-04-04T09:55:48.990" v="50"/>
          <ac:grpSpMkLst>
            <pc:docMk/>
            <pc:sldMk cId="2611565806" sldId="258"/>
            <ac:grpSpMk id="17" creationId="{E26428D7-C6F3-473D-A360-A3F5C3E8728C}"/>
          </ac:grpSpMkLst>
        </pc:grpChg>
        <pc:grpChg chg="add">
          <ac:chgData name="Jatasya Raval" userId="41d0155e695bf7de" providerId="Windows Live" clId="Web-{A8BC01E2-CCD9-447E-8803-82FC49F4A926}" dt="2022-04-04T09:55:48.990" v="50"/>
          <ac:grpSpMkLst>
            <pc:docMk/>
            <pc:sldMk cId="2611565806" sldId="258"/>
            <ac:grpSpMk id="51" creationId="{E26428D7-C6F3-473D-A360-A3F5C3E8728C}"/>
          </ac:grpSpMkLst>
        </pc:grpChg>
        <pc:picChg chg="add del mod">
          <ac:chgData name="Jatasya Raval" userId="41d0155e695bf7de" providerId="Windows Live" clId="Web-{A8BC01E2-CCD9-447E-8803-82FC49F4A926}" dt="2022-04-04T09:54:18.597" v="20"/>
          <ac:picMkLst>
            <pc:docMk/>
            <pc:sldMk cId="2611565806" sldId="258"/>
            <ac:picMk id="3" creationId="{7D90F9EF-E589-0E8A-BAC4-937CD69432AE}"/>
          </ac:picMkLst>
        </pc:picChg>
        <pc:picChg chg="add mod">
          <ac:chgData name="Jatasya Raval" userId="41d0155e695bf7de" providerId="Windows Live" clId="Web-{A8BC01E2-CCD9-447E-8803-82FC49F4A926}" dt="2022-04-04T09:55:48.990" v="50"/>
          <ac:picMkLst>
            <pc:docMk/>
            <pc:sldMk cId="2611565806" sldId="258"/>
            <ac:picMk id="4" creationId="{75E37F8A-F96B-D3CF-662C-D487DD6B72B2}"/>
          </ac:picMkLst>
        </pc:picChg>
        <pc:cxnChg chg="add del">
          <ac:chgData name="Jatasya Raval" userId="41d0155e695bf7de" providerId="Windows Live" clId="Web-{A8BC01E2-CCD9-447E-8803-82FC49F4A926}" dt="2022-04-04T09:55:48.990" v="50"/>
          <ac:cxnSpMkLst>
            <pc:docMk/>
            <pc:sldMk cId="2611565806" sldId="258"/>
            <ac:cxnSpMk id="34" creationId="{C2686EF3-81CC-419F-96C3-002A75880309}"/>
          </ac:cxnSpMkLst>
        </pc:cxnChg>
        <pc:cxnChg chg="add del">
          <ac:chgData name="Jatasya Raval" userId="41d0155e695bf7de" providerId="Windows Live" clId="Web-{A8BC01E2-CCD9-447E-8803-82FC49F4A926}" dt="2022-04-04T09:55:48.990" v="50"/>
          <ac:cxnSpMkLst>
            <pc:docMk/>
            <pc:sldMk cId="2611565806" sldId="258"/>
            <ac:cxnSpMk id="36" creationId="{F8D93CCA-A85E-4529-A6F0-8BB54D27BCD1}"/>
          </ac:cxnSpMkLst>
        </pc:cxnChg>
        <pc:cxnChg chg="add del">
          <ac:chgData name="Jatasya Raval" userId="41d0155e695bf7de" providerId="Windows Live" clId="Web-{A8BC01E2-CCD9-447E-8803-82FC49F4A926}" dt="2022-04-04T09:55:48.990" v="50"/>
          <ac:cxnSpMkLst>
            <pc:docMk/>
            <pc:sldMk cId="2611565806" sldId="258"/>
            <ac:cxnSpMk id="38" creationId="{1ECFA516-C18C-41AE-AFF2-A0D0A59C9E90}"/>
          </ac:cxnSpMkLst>
        </pc:cxnChg>
        <pc:cxnChg chg="add">
          <ac:chgData name="Jatasya Raval" userId="41d0155e695bf7de" providerId="Windows Live" clId="Web-{A8BC01E2-CCD9-447E-8803-82FC49F4A926}" dt="2022-04-04T09:55:48.990" v="50"/>
          <ac:cxnSpMkLst>
            <pc:docMk/>
            <pc:sldMk cId="2611565806" sldId="258"/>
            <ac:cxnSpMk id="68" creationId="{C2686EF3-81CC-419F-96C3-002A75880309}"/>
          </ac:cxnSpMkLst>
        </pc:cxnChg>
        <pc:cxnChg chg="add">
          <ac:chgData name="Jatasya Raval" userId="41d0155e695bf7de" providerId="Windows Live" clId="Web-{A8BC01E2-CCD9-447E-8803-82FC49F4A926}" dt="2022-04-04T09:55:48.990" v="50"/>
          <ac:cxnSpMkLst>
            <pc:docMk/>
            <pc:sldMk cId="2611565806" sldId="258"/>
            <ac:cxnSpMk id="70" creationId="{F8D93CCA-A85E-4529-A6F0-8BB54D27BCD1}"/>
          </ac:cxnSpMkLst>
        </pc:cxnChg>
        <pc:cxnChg chg="add">
          <ac:chgData name="Jatasya Raval" userId="41d0155e695bf7de" providerId="Windows Live" clId="Web-{A8BC01E2-CCD9-447E-8803-82FC49F4A926}" dt="2022-04-04T09:55:48.990" v="50"/>
          <ac:cxnSpMkLst>
            <pc:docMk/>
            <pc:sldMk cId="2611565806" sldId="258"/>
            <ac:cxnSpMk id="72" creationId="{1ECFA516-C18C-41AE-AFF2-A0D0A59C9E90}"/>
          </ac:cxnSpMkLst>
        </pc:cxnChg>
      </pc:sldChg>
      <pc:sldChg chg="addSp modSp new mod setBg setClrOvrMap">
        <pc:chgData name="Jatasya Raval" userId="41d0155e695bf7de" providerId="Windows Live" clId="Web-{A8BC01E2-CCD9-447E-8803-82FC49F4A926}" dt="2022-04-04T09:57:09.930" v="62"/>
        <pc:sldMkLst>
          <pc:docMk/>
          <pc:sldMk cId="900300000" sldId="259"/>
        </pc:sldMkLst>
        <pc:spChg chg="mod">
          <ac:chgData name="Jatasya Raval" userId="41d0155e695bf7de" providerId="Windows Live" clId="Web-{A8BC01E2-CCD9-447E-8803-82FC49F4A926}" dt="2022-04-04T09:57:09.930" v="62"/>
          <ac:spMkLst>
            <pc:docMk/>
            <pc:sldMk cId="900300000" sldId="259"/>
            <ac:spMk id="2" creationId="{AC961F32-7875-741E-E4F2-61AE7369BFA4}"/>
          </ac:spMkLst>
        </pc:spChg>
        <pc:spChg chg="add">
          <ac:chgData name="Jatasya Raval" userId="41d0155e695bf7de" providerId="Windows Live" clId="Web-{A8BC01E2-CCD9-447E-8803-82FC49F4A926}" dt="2022-04-04T09:57:09.930" v="62"/>
          <ac:spMkLst>
            <pc:docMk/>
            <pc:sldMk cId="900300000" sldId="259"/>
            <ac:spMk id="8" creationId="{904DB13E-F722-4ED6-BB00-556651E95281}"/>
          </ac:spMkLst>
        </pc:spChg>
        <pc:spChg chg="add">
          <ac:chgData name="Jatasya Raval" userId="41d0155e695bf7de" providerId="Windows Live" clId="Web-{A8BC01E2-CCD9-447E-8803-82FC49F4A926}" dt="2022-04-04T09:57:09.930" v="62"/>
          <ac:spMkLst>
            <pc:docMk/>
            <pc:sldMk cId="900300000" sldId="259"/>
            <ac:spMk id="10" creationId="{1E8D93C5-28EB-42D0-86CE-D804955653CC}"/>
          </ac:spMkLst>
        </pc:spChg>
        <pc:spChg chg="add">
          <ac:chgData name="Jatasya Raval" userId="41d0155e695bf7de" providerId="Windows Live" clId="Web-{A8BC01E2-CCD9-447E-8803-82FC49F4A926}" dt="2022-04-04T09:57:09.930" v="62"/>
          <ac:spMkLst>
            <pc:docMk/>
            <pc:sldMk cId="900300000" sldId="259"/>
            <ac:spMk id="12" creationId="{AB1B1E7D-F76D-4744-AF85-239E6998A4C5}"/>
          </ac:spMkLst>
        </pc:spChg>
        <pc:spChg chg="add">
          <ac:chgData name="Jatasya Raval" userId="41d0155e695bf7de" providerId="Windows Live" clId="Web-{A8BC01E2-CCD9-447E-8803-82FC49F4A926}" dt="2022-04-04T09:57:09.930" v="62"/>
          <ac:spMkLst>
            <pc:docMk/>
            <pc:sldMk cId="900300000" sldId="259"/>
            <ac:spMk id="14" creationId="{3BB65211-00DB-45B6-A223-033B2D19CBE8}"/>
          </ac:spMkLst>
        </pc:spChg>
        <pc:spChg chg="add">
          <ac:chgData name="Jatasya Raval" userId="41d0155e695bf7de" providerId="Windows Live" clId="Web-{A8BC01E2-CCD9-447E-8803-82FC49F4A926}" dt="2022-04-04T09:57:09.930" v="62"/>
          <ac:spMkLst>
            <pc:docMk/>
            <pc:sldMk cId="900300000" sldId="259"/>
            <ac:spMk id="21" creationId="{18D8845F-30A4-4D73-83CB-ABA691F5A92D}"/>
          </ac:spMkLst>
        </pc:spChg>
        <pc:spChg chg="add">
          <ac:chgData name="Jatasya Raval" userId="41d0155e695bf7de" providerId="Windows Live" clId="Web-{A8BC01E2-CCD9-447E-8803-82FC49F4A926}" dt="2022-04-04T09:57:09.930" v="62"/>
          <ac:spMkLst>
            <pc:docMk/>
            <pc:sldMk cId="900300000" sldId="259"/>
            <ac:spMk id="23" creationId="{1DAC2350-FA6C-4B24-9A17-926C160E8CD9}"/>
          </ac:spMkLst>
        </pc:spChg>
        <pc:spChg chg="add">
          <ac:chgData name="Jatasya Raval" userId="41d0155e695bf7de" providerId="Windows Live" clId="Web-{A8BC01E2-CCD9-447E-8803-82FC49F4A926}" dt="2022-04-04T09:57:09.930" v="62"/>
          <ac:spMkLst>
            <pc:docMk/>
            <pc:sldMk cId="900300000" sldId="259"/>
            <ac:spMk id="25" creationId="{2A637C44-0146-4C54-A1A1-57BC8E6C3C2B}"/>
          </ac:spMkLst>
        </pc:spChg>
        <pc:spChg chg="add">
          <ac:chgData name="Jatasya Raval" userId="41d0155e695bf7de" providerId="Windows Live" clId="Web-{A8BC01E2-CCD9-447E-8803-82FC49F4A926}" dt="2022-04-04T09:57:09.930" v="62"/>
          <ac:spMkLst>
            <pc:docMk/>
            <pc:sldMk cId="900300000" sldId="259"/>
            <ac:spMk id="27" creationId="{6AB310E7-DE5C-4964-8CBB-E87A22B5BD59}"/>
          </ac:spMkLst>
        </pc:spChg>
        <pc:grpChg chg="add">
          <ac:chgData name="Jatasya Raval" userId="41d0155e695bf7de" providerId="Windows Live" clId="Web-{A8BC01E2-CCD9-447E-8803-82FC49F4A926}" dt="2022-04-04T09:57:09.930" v="62"/>
          <ac:grpSpMkLst>
            <pc:docMk/>
            <pc:sldMk cId="900300000" sldId="259"/>
            <ac:grpSpMk id="16" creationId="{E26428D7-C6F3-473D-A360-A3F5C3E8728C}"/>
          </ac:grpSpMkLst>
        </pc:grpChg>
        <pc:picChg chg="add mod">
          <ac:chgData name="Jatasya Raval" userId="41d0155e695bf7de" providerId="Windows Live" clId="Web-{A8BC01E2-CCD9-447E-8803-82FC49F4A926}" dt="2022-04-04T09:57:09.930" v="62"/>
          <ac:picMkLst>
            <pc:docMk/>
            <pc:sldMk cId="900300000" sldId="259"/>
            <ac:picMk id="3" creationId="{45C971BA-6098-6D0B-B660-286D7E96BB43}"/>
          </ac:picMkLst>
        </pc:picChg>
        <pc:cxnChg chg="add">
          <ac:chgData name="Jatasya Raval" userId="41d0155e695bf7de" providerId="Windows Live" clId="Web-{A8BC01E2-CCD9-447E-8803-82FC49F4A926}" dt="2022-04-04T09:57:09.930" v="62"/>
          <ac:cxnSpMkLst>
            <pc:docMk/>
            <pc:sldMk cId="900300000" sldId="259"/>
            <ac:cxnSpMk id="29" creationId="{BC6D0BA2-2FCA-496D-A55A-C56A7B3E09D8}"/>
          </ac:cxnSpMkLst>
        </pc:cxnChg>
        <pc:cxnChg chg="add">
          <ac:chgData name="Jatasya Raval" userId="41d0155e695bf7de" providerId="Windows Live" clId="Web-{A8BC01E2-CCD9-447E-8803-82FC49F4A926}" dt="2022-04-04T09:57:09.930" v="62"/>
          <ac:cxnSpMkLst>
            <pc:docMk/>
            <pc:sldMk cId="900300000" sldId="259"/>
            <ac:cxnSpMk id="31" creationId="{EA158404-99A1-4EB0-B63C-8744C273AC0A}"/>
          </ac:cxnSpMkLst>
        </pc:cxnChg>
        <pc:cxnChg chg="add">
          <ac:chgData name="Jatasya Raval" userId="41d0155e695bf7de" providerId="Windows Live" clId="Web-{A8BC01E2-CCD9-447E-8803-82FC49F4A926}" dt="2022-04-04T09:57:09.930" v="62"/>
          <ac:cxnSpMkLst>
            <pc:docMk/>
            <pc:sldMk cId="900300000" sldId="259"/>
            <ac:cxnSpMk id="33" creationId="{B1848EA8-FE52-4762-AE9B-5D1DD4C33621}"/>
          </ac:cxnSpMkLst>
        </pc:cxnChg>
      </pc:sldChg>
      <pc:sldChg chg="addSp modSp new mod setBg">
        <pc:chgData name="Jatasya Raval" userId="41d0155e695bf7de" providerId="Windows Live" clId="Web-{A8BC01E2-CCD9-447E-8803-82FC49F4A926}" dt="2022-04-04T10:00:19.341" v="82"/>
        <pc:sldMkLst>
          <pc:docMk/>
          <pc:sldMk cId="1380927712" sldId="260"/>
        </pc:sldMkLst>
        <pc:picChg chg="add mod">
          <ac:chgData name="Jatasya Raval" userId="41d0155e695bf7de" providerId="Windows Live" clId="Web-{A8BC01E2-CCD9-447E-8803-82FC49F4A926}" dt="2022-04-04T10:00:19.341" v="82"/>
          <ac:picMkLst>
            <pc:docMk/>
            <pc:sldMk cId="1380927712" sldId="260"/>
            <ac:picMk id="2" creationId="{2D89133F-7556-86E8-5E15-92D9A86975AF}"/>
          </ac:picMkLst>
        </pc:picChg>
      </pc:sldChg>
      <pc:sldChg chg="addSp delSp modSp new del mod setBg setClrOvrMap">
        <pc:chgData name="Jatasya Raval" userId="41d0155e695bf7de" providerId="Windows Live" clId="Web-{A8BC01E2-CCD9-447E-8803-82FC49F4A926}" dt="2022-04-04T10:00:01.497" v="79"/>
        <pc:sldMkLst>
          <pc:docMk/>
          <pc:sldMk cId="3186891730" sldId="260"/>
        </pc:sldMkLst>
        <pc:spChg chg="mod ord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2" creationId="{ECA50A7A-25B7-F613-20A0-E0284607CADA}"/>
          </ac:spMkLst>
        </pc:spChg>
        <pc:spChg chg="add del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8" creationId="{904DB13E-F722-4ED6-BB00-556651E95281}"/>
          </ac:spMkLst>
        </pc:spChg>
        <pc:spChg chg="add del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10" creationId="{1E8D93C5-28EB-42D0-86CE-D804955653CC}"/>
          </ac:spMkLst>
        </pc:spChg>
        <pc:spChg chg="add del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12" creationId="{AB1B1E7D-F76D-4744-AF85-239E6998A4C5}"/>
          </ac:spMkLst>
        </pc:spChg>
        <pc:spChg chg="add del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14" creationId="{3BB65211-00DB-45B6-A223-033B2D19CBE8}"/>
          </ac:spMkLst>
        </pc:spChg>
        <pc:spChg chg="add del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21" creationId="{9891C27D-8C9D-415C-A639-23D76B7B1C1D}"/>
          </ac:spMkLst>
        </pc:spChg>
        <pc:spChg chg="add del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23" creationId="{E8F4C0D6-B7E0-42D0-A57F-6781017A2164}"/>
          </ac:spMkLst>
        </pc:spChg>
        <pc:spChg chg="add del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25" creationId="{5B4D6D08-A7F1-4445-BA2E-E449562C04C1}"/>
          </ac:spMkLst>
        </pc:spChg>
        <pc:spChg chg="add del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27" creationId="{3A7C1A41-D915-4D26-8D5E-C01B27160A80}"/>
          </ac:spMkLst>
        </pc:spChg>
        <pc:spChg chg="add del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29" creationId="{A50B663E-F671-4504-99A8-4559554692B0}"/>
          </ac:spMkLst>
        </pc:spChg>
        <pc:spChg chg="add del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31" creationId="{2EF89585-ECD6-4B38-96B1-AD41A1BD4BE1}"/>
          </ac:spMkLst>
        </pc:spChg>
        <pc:spChg chg="add del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39" creationId="{3F4C63FE-9526-4F8E-BCFD-954D2EF9475B}"/>
          </ac:spMkLst>
        </pc:spChg>
        <pc:spChg chg="add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44" creationId="{904DB13E-F722-4ED6-BB00-556651E95281}"/>
          </ac:spMkLst>
        </pc:spChg>
        <pc:spChg chg="add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46" creationId="{1E8D93C5-28EB-42D0-86CE-D804955653CC}"/>
          </ac:spMkLst>
        </pc:spChg>
        <pc:spChg chg="add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48" creationId="{AB1B1E7D-F76D-4744-AF85-239E6998A4C5}"/>
          </ac:spMkLst>
        </pc:spChg>
        <pc:spChg chg="add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50" creationId="{3BB65211-00DB-45B6-A223-033B2D19CBE8}"/>
          </ac:spMkLst>
        </pc:spChg>
        <pc:spChg chg="add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57" creationId="{1C3E817E-E139-426E-89E5-9DD346EC7514}"/>
          </ac:spMkLst>
        </pc:spChg>
        <pc:spChg chg="add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59" creationId="{E2ADD2F6-F7FC-464F-8F18-5BDBD27A732F}"/>
          </ac:spMkLst>
        </pc:spChg>
        <pc:spChg chg="add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61" creationId="{5A3A31F1-FA83-497F-98FF-9A5621DC5560}"/>
          </ac:spMkLst>
        </pc:spChg>
        <pc:spChg chg="add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63" creationId="{343FF9E2-8F7E-4BCC-9A50-C41AD8A56DD9}"/>
          </ac:spMkLst>
        </pc:spChg>
        <pc:spChg chg="add">
          <ac:chgData name="Jatasya Raval" userId="41d0155e695bf7de" providerId="Windows Live" clId="Web-{A8BC01E2-CCD9-447E-8803-82FC49F4A926}" dt="2022-04-04T09:59:46.778" v="78"/>
          <ac:spMkLst>
            <pc:docMk/>
            <pc:sldMk cId="3186891730" sldId="260"/>
            <ac:spMk id="65" creationId="{47751BC8-250F-493B-BDF9-D45BA5991D8A}"/>
          </ac:spMkLst>
        </pc:spChg>
        <pc:grpChg chg="add del">
          <ac:chgData name="Jatasya Raval" userId="41d0155e695bf7de" providerId="Windows Live" clId="Web-{A8BC01E2-CCD9-447E-8803-82FC49F4A926}" dt="2022-04-04T09:59:46.778" v="78"/>
          <ac:grpSpMkLst>
            <pc:docMk/>
            <pc:sldMk cId="3186891730" sldId="260"/>
            <ac:grpSpMk id="16" creationId="{E26428D7-C6F3-473D-A360-A3F5C3E8728C}"/>
          </ac:grpSpMkLst>
        </pc:grpChg>
        <pc:grpChg chg="add">
          <ac:chgData name="Jatasya Raval" userId="41d0155e695bf7de" providerId="Windows Live" clId="Web-{A8BC01E2-CCD9-447E-8803-82FC49F4A926}" dt="2022-04-04T09:59:46.778" v="78"/>
          <ac:grpSpMkLst>
            <pc:docMk/>
            <pc:sldMk cId="3186891730" sldId="260"/>
            <ac:grpSpMk id="52" creationId="{E26428D7-C6F3-473D-A360-A3F5C3E8728C}"/>
          </ac:grpSpMkLst>
        </pc:grpChg>
        <pc:picChg chg="add del mod">
          <ac:chgData name="Jatasya Raval" userId="41d0155e695bf7de" providerId="Windows Live" clId="Web-{A8BC01E2-CCD9-447E-8803-82FC49F4A926}" dt="2022-04-04T09:59:15.714" v="75"/>
          <ac:picMkLst>
            <pc:docMk/>
            <pc:sldMk cId="3186891730" sldId="260"/>
            <ac:picMk id="3" creationId="{A76E5EC6-71A4-D3FD-46D8-4E8D8D12B675}"/>
          </ac:picMkLst>
        </pc:picChg>
        <pc:picChg chg="add mod">
          <ac:chgData name="Jatasya Raval" userId="41d0155e695bf7de" providerId="Windows Live" clId="Web-{A8BC01E2-CCD9-447E-8803-82FC49F4A926}" dt="2022-04-04T09:59:46.778" v="78"/>
          <ac:picMkLst>
            <pc:docMk/>
            <pc:sldMk cId="3186891730" sldId="260"/>
            <ac:picMk id="4" creationId="{19E1600F-837B-95D9-DBF1-96BF98C1BFA5}"/>
          </ac:picMkLst>
        </pc:picChg>
        <pc:cxnChg chg="add del">
          <ac:chgData name="Jatasya Raval" userId="41d0155e695bf7de" providerId="Windows Live" clId="Web-{A8BC01E2-CCD9-447E-8803-82FC49F4A926}" dt="2022-04-04T09:59:46.778" v="78"/>
          <ac:cxnSpMkLst>
            <pc:docMk/>
            <pc:sldMk cId="3186891730" sldId="260"/>
            <ac:cxnSpMk id="33" creationId="{1B6FCD50-3FE8-4AB2-B746-2CC0EA9D4074}"/>
          </ac:cxnSpMkLst>
        </pc:cxnChg>
        <pc:cxnChg chg="add del">
          <ac:chgData name="Jatasya Raval" userId="41d0155e695bf7de" providerId="Windows Live" clId="Web-{A8BC01E2-CCD9-447E-8803-82FC49F4A926}" dt="2022-04-04T09:59:46.778" v="78"/>
          <ac:cxnSpMkLst>
            <pc:docMk/>
            <pc:sldMk cId="3186891730" sldId="260"/>
            <ac:cxnSpMk id="35" creationId="{B3E90108-E441-4AF0-A059-613D076C7CDA}"/>
          </ac:cxnSpMkLst>
        </pc:cxnChg>
        <pc:cxnChg chg="add del">
          <ac:chgData name="Jatasya Raval" userId="41d0155e695bf7de" providerId="Windows Live" clId="Web-{A8BC01E2-CCD9-447E-8803-82FC49F4A926}" dt="2022-04-04T09:59:46.778" v="78"/>
          <ac:cxnSpMkLst>
            <pc:docMk/>
            <pc:sldMk cId="3186891730" sldId="260"/>
            <ac:cxnSpMk id="37" creationId="{0B422045-789A-442D-9E39-6FC4EC452C4C}"/>
          </ac:cxnSpMkLst>
        </pc:cxnChg>
        <pc:cxnChg chg="add">
          <ac:chgData name="Jatasya Raval" userId="41d0155e695bf7de" providerId="Windows Live" clId="Web-{A8BC01E2-CCD9-447E-8803-82FC49F4A926}" dt="2022-04-04T09:59:46.778" v="78"/>
          <ac:cxnSpMkLst>
            <pc:docMk/>
            <pc:sldMk cId="3186891730" sldId="260"/>
            <ac:cxnSpMk id="67" creationId="{BF0F044C-8394-47CB-8E3D-FA56B0693961}"/>
          </ac:cxnSpMkLst>
        </pc:cxnChg>
        <pc:cxnChg chg="add">
          <ac:chgData name="Jatasya Raval" userId="41d0155e695bf7de" providerId="Windows Live" clId="Web-{A8BC01E2-CCD9-447E-8803-82FC49F4A926}" dt="2022-04-04T09:59:46.778" v="78"/>
          <ac:cxnSpMkLst>
            <pc:docMk/>
            <pc:sldMk cId="3186891730" sldId="260"/>
            <ac:cxnSpMk id="69" creationId="{6B2DCD75-B707-4C51-8ADC-813834C09A87}"/>
          </ac:cxnSpMkLst>
        </pc:cxnChg>
        <pc:cxnChg chg="add">
          <ac:chgData name="Jatasya Raval" userId="41d0155e695bf7de" providerId="Windows Live" clId="Web-{A8BC01E2-CCD9-447E-8803-82FC49F4A926}" dt="2022-04-04T09:59:46.778" v="78"/>
          <ac:cxnSpMkLst>
            <pc:docMk/>
            <pc:sldMk cId="3186891730" sldId="260"/>
            <ac:cxnSpMk id="71" creationId="{F4851414-8BB1-42EF-912B-608FCE07B247}"/>
          </ac:cxnSpMkLst>
        </pc:cxnChg>
      </pc:sldChg>
      <pc:sldChg chg="addSp modSp new mod setBg">
        <pc:chgData name="Jatasya Raval" userId="41d0155e695bf7de" providerId="Windows Live" clId="Web-{A8BC01E2-CCD9-447E-8803-82FC49F4A926}" dt="2022-04-04T10:01:05.186" v="109"/>
        <pc:sldMkLst>
          <pc:docMk/>
          <pc:sldMk cId="727276679" sldId="261"/>
        </pc:sldMkLst>
        <pc:spChg chg="mod ord">
          <ac:chgData name="Jatasya Raval" userId="41d0155e695bf7de" providerId="Windows Live" clId="Web-{A8BC01E2-CCD9-447E-8803-82FC49F4A926}" dt="2022-04-04T10:01:05.186" v="109"/>
          <ac:spMkLst>
            <pc:docMk/>
            <pc:sldMk cId="727276679" sldId="261"/>
            <ac:spMk id="2" creationId="{53BD90C9-9AEC-B068-3770-FA1EEC8AC2CD}"/>
          </ac:spMkLst>
        </pc:spChg>
        <pc:spChg chg="add">
          <ac:chgData name="Jatasya Raval" userId="41d0155e695bf7de" providerId="Windows Live" clId="Web-{A8BC01E2-CCD9-447E-8803-82FC49F4A926}" dt="2022-04-04T10:01:05.186" v="109"/>
          <ac:spMkLst>
            <pc:docMk/>
            <pc:sldMk cId="727276679" sldId="261"/>
            <ac:spMk id="8" creationId="{904DB13E-F722-4ED6-BB00-556651E95281}"/>
          </ac:spMkLst>
        </pc:spChg>
        <pc:spChg chg="add">
          <ac:chgData name="Jatasya Raval" userId="41d0155e695bf7de" providerId="Windows Live" clId="Web-{A8BC01E2-CCD9-447E-8803-82FC49F4A926}" dt="2022-04-04T10:01:05.186" v="109"/>
          <ac:spMkLst>
            <pc:docMk/>
            <pc:sldMk cId="727276679" sldId="261"/>
            <ac:spMk id="10" creationId="{1E8D93C5-28EB-42D0-86CE-D804955653CC}"/>
          </ac:spMkLst>
        </pc:spChg>
        <pc:spChg chg="add">
          <ac:chgData name="Jatasya Raval" userId="41d0155e695bf7de" providerId="Windows Live" clId="Web-{A8BC01E2-CCD9-447E-8803-82FC49F4A926}" dt="2022-04-04T10:01:05.186" v="109"/>
          <ac:spMkLst>
            <pc:docMk/>
            <pc:sldMk cId="727276679" sldId="261"/>
            <ac:spMk id="12" creationId="{AB1B1E7D-F76D-4744-AF85-239E6998A4C5}"/>
          </ac:spMkLst>
        </pc:spChg>
        <pc:spChg chg="add">
          <ac:chgData name="Jatasya Raval" userId="41d0155e695bf7de" providerId="Windows Live" clId="Web-{A8BC01E2-CCD9-447E-8803-82FC49F4A926}" dt="2022-04-04T10:01:05.186" v="109"/>
          <ac:spMkLst>
            <pc:docMk/>
            <pc:sldMk cId="727276679" sldId="261"/>
            <ac:spMk id="14" creationId="{3BB65211-00DB-45B6-A223-033B2D19CBE8}"/>
          </ac:spMkLst>
        </pc:spChg>
        <pc:spChg chg="add">
          <ac:chgData name="Jatasya Raval" userId="41d0155e695bf7de" providerId="Windows Live" clId="Web-{A8BC01E2-CCD9-447E-8803-82FC49F4A926}" dt="2022-04-04T10:01:05.186" v="109"/>
          <ac:spMkLst>
            <pc:docMk/>
            <pc:sldMk cId="727276679" sldId="261"/>
            <ac:spMk id="21" creationId="{EA4E4267-CAF0-4C38-8DC6-CD3B1A9F046E}"/>
          </ac:spMkLst>
        </pc:spChg>
        <pc:spChg chg="add">
          <ac:chgData name="Jatasya Raval" userId="41d0155e695bf7de" providerId="Windows Live" clId="Web-{A8BC01E2-CCD9-447E-8803-82FC49F4A926}" dt="2022-04-04T10:01:05.186" v="109"/>
          <ac:spMkLst>
            <pc:docMk/>
            <pc:sldMk cId="727276679" sldId="261"/>
            <ac:spMk id="23" creationId="{0EE3ACC5-126D-4BA4-8B45-7F0B5B839C51}"/>
          </ac:spMkLst>
        </pc:spChg>
        <pc:spChg chg="add">
          <ac:chgData name="Jatasya Raval" userId="41d0155e695bf7de" providerId="Windows Live" clId="Web-{A8BC01E2-CCD9-447E-8803-82FC49F4A926}" dt="2022-04-04T10:01:05.186" v="109"/>
          <ac:spMkLst>
            <pc:docMk/>
            <pc:sldMk cId="727276679" sldId="261"/>
            <ac:spMk id="25" creationId="{AB2868F7-FE10-4289-A5BD-90763C7A2F5A}"/>
          </ac:spMkLst>
        </pc:spChg>
        <pc:spChg chg="add">
          <ac:chgData name="Jatasya Raval" userId="41d0155e695bf7de" providerId="Windows Live" clId="Web-{A8BC01E2-CCD9-447E-8803-82FC49F4A926}" dt="2022-04-04T10:01:05.186" v="109"/>
          <ac:spMkLst>
            <pc:docMk/>
            <pc:sldMk cId="727276679" sldId="261"/>
            <ac:spMk id="27" creationId="{BD94142C-10EE-487C-A327-404FDF358F22}"/>
          </ac:spMkLst>
        </pc:spChg>
        <pc:spChg chg="add">
          <ac:chgData name="Jatasya Raval" userId="41d0155e695bf7de" providerId="Windows Live" clId="Web-{A8BC01E2-CCD9-447E-8803-82FC49F4A926}" dt="2022-04-04T10:01:05.186" v="109"/>
          <ac:spMkLst>
            <pc:docMk/>
            <pc:sldMk cId="727276679" sldId="261"/>
            <ac:spMk id="29" creationId="{5F7FAC2D-7A74-4939-A917-A1A5AF935685}"/>
          </ac:spMkLst>
        </pc:spChg>
        <pc:grpChg chg="add">
          <ac:chgData name="Jatasya Raval" userId="41d0155e695bf7de" providerId="Windows Live" clId="Web-{A8BC01E2-CCD9-447E-8803-82FC49F4A926}" dt="2022-04-04T10:01:05.186" v="109"/>
          <ac:grpSpMkLst>
            <pc:docMk/>
            <pc:sldMk cId="727276679" sldId="261"/>
            <ac:grpSpMk id="16" creationId="{E26428D7-C6F3-473D-A360-A3F5C3E8728C}"/>
          </ac:grpSpMkLst>
        </pc:grpChg>
        <pc:picChg chg="add mod">
          <ac:chgData name="Jatasya Raval" userId="41d0155e695bf7de" providerId="Windows Live" clId="Web-{A8BC01E2-CCD9-447E-8803-82FC49F4A926}" dt="2022-04-04T10:01:05.186" v="109"/>
          <ac:picMkLst>
            <pc:docMk/>
            <pc:sldMk cId="727276679" sldId="261"/>
            <ac:picMk id="3" creationId="{19E0CDE1-7696-B514-5B59-A8F255CBD3E9}"/>
          </ac:picMkLst>
        </pc:picChg>
      </pc:sldChg>
      <pc:sldChg chg="addSp modSp new mod setBg">
        <pc:chgData name="Jatasya Raval" userId="41d0155e695bf7de" providerId="Windows Live" clId="Web-{A8BC01E2-CCD9-447E-8803-82FC49F4A926}" dt="2022-04-04T10:02:29.610" v="156"/>
        <pc:sldMkLst>
          <pc:docMk/>
          <pc:sldMk cId="2450568719" sldId="262"/>
        </pc:sldMkLst>
        <pc:spChg chg="mod ord">
          <ac:chgData name="Jatasya Raval" userId="41d0155e695bf7de" providerId="Windows Live" clId="Web-{A8BC01E2-CCD9-447E-8803-82FC49F4A926}" dt="2022-04-04T10:02:29.610" v="156"/>
          <ac:spMkLst>
            <pc:docMk/>
            <pc:sldMk cId="2450568719" sldId="262"/>
            <ac:spMk id="2" creationId="{0556005C-7E79-DA42-42FC-7DA411047BCD}"/>
          </ac:spMkLst>
        </pc:spChg>
        <pc:spChg chg="add">
          <ac:chgData name="Jatasya Raval" userId="41d0155e695bf7de" providerId="Windows Live" clId="Web-{A8BC01E2-CCD9-447E-8803-82FC49F4A926}" dt="2022-04-04T10:02:29.610" v="156"/>
          <ac:spMkLst>
            <pc:docMk/>
            <pc:sldMk cId="2450568719" sldId="262"/>
            <ac:spMk id="8" creationId="{904DB13E-F722-4ED6-BB00-556651E95281}"/>
          </ac:spMkLst>
        </pc:spChg>
        <pc:spChg chg="add">
          <ac:chgData name="Jatasya Raval" userId="41d0155e695bf7de" providerId="Windows Live" clId="Web-{A8BC01E2-CCD9-447E-8803-82FC49F4A926}" dt="2022-04-04T10:02:29.610" v="156"/>
          <ac:spMkLst>
            <pc:docMk/>
            <pc:sldMk cId="2450568719" sldId="262"/>
            <ac:spMk id="10" creationId="{1E8D93C5-28EB-42D0-86CE-D804955653CC}"/>
          </ac:spMkLst>
        </pc:spChg>
        <pc:spChg chg="add">
          <ac:chgData name="Jatasya Raval" userId="41d0155e695bf7de" providerId="Windows Live" clId="Web-{A8BC01E2-CCD9-447E-8803-82FC49F4A926}" dt="2022-04-04T10:02:29.610" v="156"/>
          <ac:spMkLst>
            <pc:docMk/>
            <pc:sldMk cId="2450568719" sldId="262"/>
            <ac:spMk id="12" creationId="{AB1B1E7D-F76D-4744-AF85-239E6998A4C5}"/>
          </ac:spMkLst>
        </pc:spChg>
        <pc:spChg chg="add">
          <ac:chgData name="Jatasya Raval" userId="41d0155e695bf7de" providerId="Windows Live" clId="Web-{A8BC01E2-CCD9-447E-8803-82FC49F4A926}" dt="2022-04-04T10:02:29.610" v="156"/>
          <ac:spMkLst>
            <pc:docMk/>
            <pc:sldMk cId="2450568719" sldId="262"/>
            <ac:spMk id="14" creationId="{3BB65211-00DB-45B6-A223-033B2D19CBE8}"/>
          </ac:spMkLst>
        </pc:spChg>
        <pc:spChg chg="add">
          <ac:chgData name="Jatasya Raval" userId="41d0155e695bf7de" providerId="Windows Live" clId="Web-{A8BC01E2-CCD9-447E-8803-82FC49F4A926}" dt="2022-04-04T10:02:29.610" v="156"/>
          <ac:spMkLst>
            <pc:docMk/>
            <pc:sldMk cId="2450568719" sldId="262"/>
            <ac:spMk id="21" creationId="{1C3E817E-E139-426E-89E5-9DD346EC7514}"/>
          </ac:spMkLst>
        </pc:spChg>
        <pc:spChg chg="add">
          <ac:chgData name="Jatasya Raval" userId="41d0155e695bf7de" providerId="Windows Live" clId="Web-{A8BC01E2-CCD9-447E-8803-82FC49F4A926}" dt="2022-04-04T10:02:29.610" v="156"/>
          <ac:spMkLst>
            <pc:docMk/>
            <pc:sldMk cId="2450568719" sldId="262"/>
            <ac:spMk id="23" creationId="{E2ADD2F6-F7FC-464F-8F18-5BDBD27A732F}"/>
          </ac:spMkLst>
        </pc:spChg>
        <pc:spChg chg="add">
          <ac:chgData name="Jatasya Raval" userId="41d0155e695bf7de" providerId="Windows Live" clId="Web-{A8BC01E2-CCD9-447E-8803-82FC49F4A926}" dt="2022-04-04T10:02:29.610" v="156"/>
          <ac:spMkLst>
            <pc:docMk/>
            <pc:sldMk cId="2450568719" sldId="262"/>
            <ac:spMk id="25" creationId="{5A3A31F1-FA83-497F-98FF-9A5621DC5560}"/>
          </ac:spMkLst>
        </pc:spChg>
        <pc:spChg chg="add">
          <ac:chgData name="Jatasya Raval" userId="41d0155e695bf7de" providerId="Windows Live" clId="Web-{A8BC01E2-CCD9-447E-8803-82FC49F4A926}" dt="2022-04-04T10:02:29.610" v="156"/>
          <ac:spMkLst>
            <pc:docMk/>
            <pc:sldMk cId="2450568719" sldId="262"/>
            <ac:spMk id="27" creationId="{343FF9E2-8F7E-4BCC-9A50-C41AD8A56DD9}"/>
          </ac:spMkLst>
        </pc:spChg>
        <pc:spChg chg="add">
          <ac:chgData name="Jatasya Raval" userId="41d0155e695bf7de" providerId="Windows Live" clId="Web-{A8BC01E2-CCD9-447E-8803-82FC49F4A926}" dt="2022-04-04T10:02:29.610" v="156"/>
          <ac:spMkLst>
            <pc:docMk/>
            <pc:sldMk cId="2450568719" sldId="262"/>
            <ac:spMk id="29" creationId="{47751BC8-250F-493B-BDF9-D45BA5991D8A}"/>
          </ac:spMkLst>
        </pc:spChg>
        <pc:grpChg chg="add">
          <ac:chgData name="Jatasya Raval" userId="41d0155e695bf7de" providerId="Windows Live" clId="Web-{A8BC01E2-CCD9-447E-8803-82FC49F4A926}" dt="2022-04-04T10:02:29.610" v="156"/>
          <ac:grpSpMkLst>
            <pc:docMk/>
            <pc:sldMk cId="2450568719" sldId="262"/>
            <ac:grpSpMk id="16" creationId="{E26428D7-C6F3-473D-A360-A3F5C3E8728C}"/>
          </ac:grpSpMkLst>
        </pc:grpChg>
        <pc:picChg chg="add mod">
          <ac:chgData name="Jatasya Raval" userId="41d0155e695bf7de" providerId="Windows Live" clId="Web-{A8BC01E2-CCD9-447E-8803-82FC49F4A926}" dt="2022-04-04T10:02:29.610" v="156"/>
          <ac:picMkLst>
            <pc:docMk/>
            <pc:sldMk cId="2450568719" sldId="262"/>
            <ac:picMk id="3" creationId="{4271ECF8-7669-9B65-7077-3FC1A5AD1F0A}"/>
          </ac:picMkLst>
        </pc:picChg>
        <pc:cxnChg chg="add">
          <ac:chgData name="Jatasya Raval" userId="41d0155e695bf7de" providerId="Windows Live" clId="Web-{A8BC01E2-CCD9-447E-8803-82FC49F4A926}" dt="2022-04-04T10:02:29.610" v="156"/>
          <ac:cxnSpMkLst>
            <pc:docMk/>
            <pc:sldMk cId="2450568719" sldId="262"/>
            <ac:cxnSpMk id="31" creationId="{BF0F044C-8394-47CB-8E3D-FA56B0693961}"/>
          </ac:cxnSpMkLst>
        </pc:cxnChg>
        <pc:cxnChg chg="add">
          <ac:chgData name="Jatasya Raval" userId="41d0155e695bf7de" providerId="Windows Live" clId="Web-{A8BC01E2-CCD9-447E-8803-82FC49F4A926}" dt="2022-04-04T10:02:29.610" v="156"/>
          <ac:cxnSpMkLst>
            <pc:docMk/>
            <pc:sldMk cId="2450568719" sldId="262"/>
            <ac:cxnSpMk id="33" creationId="{6B2DCD75-B707-4C51-8ADC-813834C09A87}"/>
          </ac:cxnSpMkLst>
        </pc:cxnChg>
        <pc:cxnChg chg="add">
          <ac:chgData name="Jatasya Raval" userId="41d0155e695bf7de" providerId="Windows Live" clId="Web-{A8BC01E2-CCD9-447E-8803-82FC49F4A926}" dt="2022-04-04T10:02:29.610" v="156"/>
          <ac:cxnSpMkLst>
            <pc:docMk/>
            <pc:sldMk cId="2450568719" sldId="262"/>
            <ac:cxnSpMk id="35" creationId="{F4851414-8BB1-42EF-912B-608FCE07B24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6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2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0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4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3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6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54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6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2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electrical box with wires">
            <a:extLst>
              <a:ext uri="{FF2B5EF4-FFF2-40B4-BE49-F238E27FC236}">
                <a16:creationId xmlns:a16="http://schemas.microsoft.com/office/drawing/2014/main" id="{E6C3B4DA-83E7-6C4C-077A-36BBFE221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41" r="-2" b="255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  <a:cs typeface="Calibri Light"/>
              </a:rPr>
              <a:t>LED (Light Emitting Diode)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3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8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0" name="Straight Connector 20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1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2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24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403FF8-F763-E580-A683-435BC826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>
                <a:solidFill>
                  <a:schemeClr val="bg1"/>
                </a:solidFill>
              </a:rPr>
              <a:t>What is LED?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1976D64F-D7FE-89E3-3DE5-0568EFFF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570" y="1814855"/>
            <a:ext cx="6202238" cy="32251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B00AE-07C0-304D-A785-80537639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818" y="4255641"/>
            <a:ext cx="3130395" cy="14553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83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38469-7E25-7F51-8E38-EF0AD022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>
                <a:solidFill>
                  <a:schemeClr val="bg1"/>
                </a:solidFill>
              </a:rPr>
              <a:t>Real-Time Application of LED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E37F8A-F96B-D3CF-662C-D487DD6B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570" y="2163731"/>
            <a:ext cx="6202238" cy="252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6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61F32-7875-741E-E4F2-61AE7369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/>
              <a:t>Example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5C971BA-6098-6D0B-B660-286D7E96B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48" y="1395172"/>
            <a:ext cx="4346486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0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D89133F-7556-86E8-5E15-92D9A8697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2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19E0CDE1-7696-B514-5B59-A8F255CBD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101" y="645106"/>
            <a:ext cx="7734790" cy="322927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D90C9-9AEC-B068-3770-FA1EEC8A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To find LED's Polarity</a:t>
            </a:r>
          </a:p>
        </p:txBody>
      </p:sp>
    </p:spTree>
    <p:extLst>
      <p:ext uri="{BB962C8B-B14F-4D97-AF65-F5344CB8AC3E}">
        <p14:creationId xmlns:p14="http://schemas.microsoft.com/office/powerpoint/2010/main" val="72727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271ECF8-7669-9B65-7077-3FC1A5AD1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524973"/>
            <a:ext cx="6909386" cy="380016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6005C-7E79-DA42-42FC-7DA41104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/>
              <a:t>Circuit Symbol and Circuit Diagram of LED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68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SavonVTI</vt:lpstr>
      <vt:lpstr>LED (Light Emitting Diode)</vt:lpstr>
      <vt:lpstr>What is LED?</vt:lpstr>
      <vt:lpstr>Real-Time Application of LED</vt:lpstr>
      <vt:lpstr>Example</vt:lpstr>
      <vt:lpstr>PowerPoint Presentation</vt:lpstr>
      <vt:lpstr>To find LED's Polarity</vt:lpstr>
      <vt:lpstr>Circuit Symbol and Circuit Diagram of 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93</cp:revision>
  <dcterms:created xsi:type="dcterms:W3CDTF">2022-04-04T09:43:29Z</dcterms:created>
  <dcterms:modified xsi:type="dcterms:W3CDTF">2022-04-04T10:02:38Z</dcterms:modified>
</cp:coreProperties>
</file>