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D08FB-F129-49CC-8B16-C77A8BC9BD8F}" v="319" dt="2022-04-16T15:51:41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32BD08FB-F129-49CC-8B16-C77A8BC9BD8F}"/>
    <pc:docChg chg="addSld delSld modSld addMainMaster delMainMaster">
      <pc:chgData name="Jatasya Raval" userId="41d0155e695bf7de" providerId="Windows Live" clId="Web-{32BD08FB-F129-49CC-8B16-C77A8BC9BD8F}" dt="2022-04-16T15:51:41.685" v="502"/>
      <pc:docMkLst>
        <pc:docMk/>
      </pc:docMkLst>
      <pc:sldChg chg="addSp delSp modSp mod setBg modClrScheme chgLayout">
        <pc:chgData name="Jatasya Raval" userId="41d0155e695bf7de" providerId="Windows Live" clId="Web-{32BD08FB-F129-49CC-8B16-C77A8BC9BD8F}" dt="2022-04-16T15:02:56.786" v="90"/>
        <pc:sldMkLst>
          <pc:docMk/>
          <pc:sldMk cId="109857222" sldId="256"/>
        </pc:sldMkLst>
        <pc:spChg chg="mod">
          <ac:chgData name="Jatasya Raval" userId="41d0155e695bf7de" providerId="Windows Live" clId="Web-{32BD08FB-F129-49CC-8B16-C77A8BC9BD8F}" dt="2022-04-16T15:02:56.786" v="9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32BD08FB-F129-49CC-8B16-C77A8BC9BD8F}" dt="2022-04-16T15:02:56.786" v="9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32BD08FB-F129-49CC-8B16-C77A8BC9BD8F}" dt="2022-04-16T14:59:59.922" v="59"/>
          <ac:spMkLst>
            <pc:docMk/>
            <pc:sldMk cId="109857222" sldId="256"/>
            <ac:spMk id="6" creationId="{DFD57664-637D-40CA-83F2-B729A932BD31}"/>
          </ac:spMkLst>
        </pc:spChg>
        <pc:spChg chg="add del">
          <ac:chgData name="Jatasya Raval" userId="41d0155e695bf7de" providerId="Windows Live" clId="Web-{32BD08FB-F129-49CC-8B16-C77A8BC9BD8F}" dt="2022-04-16T15:01:21.768" v="89"/>
          <ac:spMkLst>
            <pc:docMk/>
            <pc:sldMk cId="109857222" sldId="256"/>
            <ac:spMk id="8" creationId="{7DA3C418-758E-4180-A5D0-8655D6804587}"/>
          </ac:spMkLst>
        </pc:spChg>
        <pc:spChg chg="add del">
          <ac:chgData name="Jatasya Raval" userId="41d0155e695bf7de" providerId="Windows Live" clId="Web-{32BD08FB-F129-49CC-8B16-C77A8BC9BD8F}" dt="2022-04-16T14:56:14.480" v="25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Jatasya Raval" userId="41d0155e695bf7de" providerId="Windows Live" clId="Web-{32BD08FB-F129-49CC-8B16-C77A8BC9BD8F}" dt="2022-04-16T15:01:21.768" v="89"/>
          <ac:spMkLst>
            <pc:docMk/>
            <pc:sldMk cId="109857222" sldId="256"/>
            <ac:spMk id="10" creationId="{28C8EF06-5EC3-4883-AFAF-D74FF46550FB}"/>
          </ac:spMkLst>
        </pc:spChg>
        <pc:spChg chg="add del">
          <ac:chgData name="Jatasya Raval" userId="41d0155e695bf7de" providerId="Windows Live" clId="Web-{32BD08FB-F129-49CC-8B16-C77A8BC9BD8F}" dt="2022-04-16T14:56:14.480" v="25"/>
          <ac:spMkLst>
            <pc:docMk/>
            <pc:sldMk cId="109857222" sldId="256"/>
            <ac:spMk id="11" creationId="{4D71E64B-9F70-4956-A351-D707CAB0AF3A}"/>
          </ac:spMkLst>
        </pc:spChg>
        <pc:spChg chg="add del">
          <ac:chgData name="Jatasya Raval" userId="41d0155e695bf7de" providerId="Windows Live" clId="Web-{32BD08FB-F129-49CC-8B16-C77A8BC9BD8F}" dt="2022-04-16T14:56:43.106" v="27"/>
          <ac:spMkLst>
            <pc:docMk/>
            <pc:sldMk cId="109857222" sldId="256"/>
            <ac:spMk id="13" creationId="{F95DA1D8-E874-4205-B6D5-557E0C072282}"/>
          </ac:spMkLst>
        </pc:spChg>
        <pc:spChg chg="add">
          <ac:chgData name="Jatasya Raval" userId="41d0155e695bf7de" providerId="Windows Live" clId="Web-{32BD08FB-F129-49CC-8B16-C77A8BC9BD8F}" dt="2022-04-16T15:02:56.786" v="90"/>
          <ac:spMkLst>
            <pc:docMk/>
            <pc:sldMk cId="109857222" sldId="256"/>
            <ac:spMk id="15" creationId="{FE406479-1D57-4209-B128-3C81746247C6}"/>
          </ac:spMkLst>
        </pc:spChg>
        <pc:spChg chg="add del">
          <ac:chgData name="Jatasya Raval" userId="41d0155e695bf7de" providerId="Windows Live" clId="Web-{32BD08FB-F129-49CC-8B16-C77A8BC9BD8F}" dt="2022-04-16T14:57:00.044" v="29"/>
          <ac:spMkLst>
            <pc:docMk/>
            <pc:sldMk cId="109857222" sldId="256"/>
            <ac:spMk id="16" creationId="{46B9231A-B34B-4A29-A6AC-532E1EE81575}"/>
          </ac:spMkLst>
        </pc:spChg>
        <pc:spChg chg="add del">
          <ac:chgData name="Jatasya Raval" userId="41d0155e695bf7de" providerId="Windows Live" clId="Web-{32BD08FB-F129-49CC-8B16-C77A8BC9BD8F}" dt="2022-04-16T14:57:00.044" v="29"/>
          <ac:spMkLst>
            <pc:docMk/>
            <pc:sldMk cId="109857222" sldId="256"/>
            <ac:spMk id="17" creationId="{19F9BF86-FE94-4517-B97D-026C7515E589}"/>
          </ac:spMkLst>
        </pc:spChg>
        <pc:spChg chg="add">
          <ac:chgData name="Jatasya Raval" userId="41d0155e695bf7de" providerId="Windows Live" clId="Web-{32BD08FB-F129-49CC-8B16-C77A8BC9BD8F}" dt="2022-04-16T15:02:56.786" v="90"/>
          <ac:spMkLst>
            <pc:docMk/>
            <pc:sldMk cId="109857222" sldId="256"/>
            <ac:spMk id="20" creationId="{D4906370-1564-49FA-A802-58546B3922DC}"/>
          </ac:spMkLst>
        </pc:spChg>
        <pc:spChg chg="add del">
          <ac:chgData name="Jatasya Raval" userId="41d0155e695bf7de" providerId="Windows Live" clId="Web-{32BD08FB-F129-49CC-8B16-C77A8BC9BD8F}" dt="2022-04-16T14:57:13.763" v="31"/>
          <ac:spMkLst>
            <pc:docMk/>
            <pc:sldMk cId="109857222" sldId="256"/>
            <ac:spMk id="21" creationId="{659FA55D-DBF3-44BD-8BAA-FC35FD1CE702}"/>
          </ac:spMkLst>
        </pc:spChg>
        <pc:spChg chg="add del">
          <ac:chgData name="Jatasya Raval" userId="41d0155e695bf7de" providerId="Windows Live" clId="Web-{32BD08FB-F129-49CC-8B16-C77A8BC9BD8F}" dt="2022-04-16T14:57:13.763" v="31"/>
          <ac:spMkLst>
            <pc:docMk/>
            <pc:sldMk cId="109857222" sldId="256"/>
            <ac:spMk id="23" creationId="{81D34478-6122-494B-BC0B-DB0603948E50}"/>
          </ac:spMkLst>
        </pc:spChg>
        <pc:spChg chg="add del">
          <ac:chgData name="Jatasya Raval" userId="41d0155e695bf7de" providerId="Windows Live" clId="Web-{32BD08FB-F129-49CC-8B16-C77A8BC9BD8F}" dt="2022-04-16T14:57:13.763" v="31"/>
          <ac:spMkLst>
            <pc:docMk/>
            <pc:sldMk cId="109857222" sldId="256"/>
            <ac:spMk id="24" creationId="{C87AACE3-D796-459A-88F7-2091CC177D63}"/>
          </ac:spMkLst>
        </pc:spChg>
        <pc:spChg chg="add del">
          <ac:chgData name="Jatasya Raval" userId="41d0155e695bf7de" providerId="Windows Live" clId="Web-{32BD08FB-F129-49CC-8B16-C77A8BC9BD8F}" dt="2022-04-16T14:58:07.670" v="39"/>
          <ac:spMkLst>
            <pc:docMk/>
            <pc:sldMk cId="109857222" sldId="256"/>
            <ac:spMk id="26" creationId="{E20BB609-EF92-42DB-836C-0699A590B5CF}"/>
          </ac:spMkLst>
        </pc:spChg>
        <pc:spChg chg="add del">
          <ac:chgData name="Jatasya Raval" userId="41d0155e695bf7de" providerId="Windows Live" clId="Web-{32BD08FB-F129-49CC-8B16-C77A8BC9BD8F}" dt="2022-04-16T14:58:07.670" v="39"/>
          <ac:spMkLst>
            <pc:docMk/>
            <pc:sldMk cId="109857222" sldId="256"/>
            <ac:spMk id="28" creationId="{4D71E64B-9F70-4956-A351-D707CAB0AF3A}"/>
          </ac:spMkLst>
        </pc:spChg>
        <pc:spChg chg="add">
          <ac:chgData name="Jatasya Raval" userId="41d0155e695bf7de" providerId="Windows Live" clId="Web-{32BD08FB-F129-49CC-8B16-C77A8BC9BD8F}" dt="2022-04-16T15:02:56.786" v="90"/>
          <ac:spMkLst>
            <pc:docMk/>
            <pc:sldMk cId="109857222" sldId="256"/>
            <ac:spMk id="29" creationId="{EF640709-BDFD-453B-B75D-6212E7A870BA}"/>
          </ac:spMkLst>
        </pc:spChg>
        <pc:spChg chg="add">
          <ac:chgData name="Jatasya Raval" userId="41d0155e695bf7de" providerId="Windows Live" clId="Web-{32BD08FB-F129-49CC-8B16-C77A8BC9BD8F}" dt="2022-04-16T15:02:56.786" v="90"/>
          <ac:spMkLst>
            <pc:docMk/>
            <pc:sldMk cId="109857222" sldId="256"/>
            <ac:spMk id="30" creationId="{B4019478-3FDC-438C-8848-1D7DA864AFC4}"/>
          </ac:spMkLst>
        </pc:spChg>
        <pc:picChg chg="add del">
          <ac:chgData name="Jatasya Raval" userId="41d0155e695bf7de" providerId="Windows Live" clId="Web-{32BD08FB-F129-49CC-8B16-C77A8BC9BD8F}" dt="2022-04-16T14:56:14.480" v="25"/>
          <ac:picMkLst>
            <pc:docMk/>
            <pc:sldMk cId="109857222" sldId="256"/>
            <ac:picMk id="4" creationId="{E1A88F44-3067-EFB9-DBFD-92D3F869A82D}"/>
          </ac:picMkLst>
        </pc:picChg>
        <pc:picChg chg="add del">
          <ac:chgData name="Jatasya Raval" userId="41d0155e695bf7de" providerId="Windows Live" clId="Web-{32BD08FB-F129-49CC-8B16-C77A8BC9BD8F}" dt="2022-04-16T14:59:59.922" v="59"/>
          <ac:picMkLst>
            <pc:docMk/>
            <pc:sldMk cId="109857222" sldId="256"/>
            <ac:picMk id="5" creationId="{2D4862CF-D524-F389-9540-633D44BBF6DF}"/>
          </ac:picMkLst>
        </pc:picChg>
        <pc:picChg chg="add del">
          <ac:chgData name="Jatasya Raval" userId="41d0155e695bf7de" providerId="Windows Live" clId="Web-{32BD08FB-F129-49CC-8B16-C77A8BC9BD8F}" dt="2022-04-16T15:01:21.768" v="89"/>
          <ac:picMkLst>
            <pc:docMk/>
            <pc:sldMk cId="109857222" sldId="256"/>
            <ac:picMk id="12" creationId="{0BFED5E5-6546-DFB9-B5AD-D7ADAC7A359D}"/>
          </ac:picMkLst>
        </pc:picChg>
        <pc:picChg chg="add del">
          <ac:chgData name="Jatasya Raval" userId="41d0155e695bf7de" providerId="Windows Live" clId="Web-{32BD08FB-F129-49CC-8B16-C77A8BC9BD8F}" dt="2022-04-16T14:56:43.106" v="27"/>
          <ac:picMkLst>
            <pc:docMk/>
            <pc:sldMk cId="109857222" sldId="256"/>
            <ac:picMk id="14" creationId="{CEAC6B85-FC3C-3361-2AA2-31FBA3BE7970}"/>
          </ac:picMkLst>
        </pc:picChg>
        <pc:picChg chg="add del">
          <ac:chgData name="Jatasya Raval" userId="41d0155e695bf7de" providerId="Windows Live" clId="Web-{32BD08FB-F129-49CC-8B16-C77A8BC9BD8F}" dt="2022-04-16T14:57:00.044" v="29"/>
          <ac:picMkLst>
            <pc:docMk/>
            <pc:sldMk cId="109857222" sldId="256"/>
            <ac:picMk id="18" creationId="{9FC50A8D-1867-2400-8548-F718573E136E}"/>
          </ac:picMkLst>
        </pc:picChg>
        <pc:picChg chg="add del">
          <ac:chgData name="Jatasya Raval" userId="41d0155e695bf7de" providerId="Windows Live" clId="Web-{32BD08FB-F129-49CC-8B16-C77A8BC9BD8F}" dt="2022-04-16T14:57:13.763" v="31"/>
          <ac:picMkLst>
            <pc:docMk/>
            <pc:sldMk cId="109857222" sldId="256"/>
            <ac:picMk id="22" creationId="{BEB280E7-93B3-6AD1-5006-B4A588A7C5DC}"/>
          </ac:picMkLst>
        </pc:picChg>
        <pc:picChg chg="add">
          <ac:chgData name="Jatasya Raval" userId="41d0155e695bf7de" providerId="Windows Live" clId="Web-{32BD08FB-F129-49CC-8B16-C77A8BC9BD8F}" dt="2022-04-16T15:02:56.786" v="90"/>
          <ac:picMkLst>
            <pc:docMk/>
            <pc:sldMk cId="109857222" sldId="256"/>
            <ac:picMk id="25" creationId="{44DB80AB-6A0A-3240-950F-56D86BD49E5A}"/>
          </ac:picMkLst>
        </pc:picChg>
        <pc:picChg chg="add del">
          <ac:chgData name="Jatasya Raval" userId="41d0155e695bf7de" providerId="Windows Live" clId="Web-{32BD08FB-F129-49CC-8B16-C77A8BC9BD8F}" dt="2022-04-16T14:58:07.670" v="39"/>
          <ac:picMkLst>
            <pc:docMk/>
            <pc:sldMk cId="109857222" sldId="256"/>
            <ac:picMk id="27" creationId="{E1A88F44-3067-EFB9-DBFD-92D3F869A82D}"/>
          </ac:picMkLst>
        </pc:picChg>
        <pc:cxnChg chg="add del">
          <ac:chgData name="Jatasya Raval" userId="41d0155e695bf7de" providerId="Windows Live" clId="Web-{32BD08FB-F129-49CC-8B16-C77A8BC9BD8F}" dt="2022-04-16T14:59:59.922" v="59"/>
          <ac:cxnSpMkLst>
            <pc:docMk/>
            <pc:sldMk cId="109857222" sldId="256"/>
            <ac:cxnSpMk id="7" creationId="{D5B557D3-D7B4-404B-84A1-9BD182BE5B06}"/>
          </ac:cxnSpMkLst>
        </pc:cxnChg>
        <pc:cxnChg chg="add del">
          <ac:chgData name="Jatasya Raval" userId="41d0155e695bf7de" providerId="Windows Live" clId="Web-{32BD08FB-F129-49CC-8B16-C77A8BC9BD8F}" dt="2022-04-16T14:57:00.044" v="29"/>
          <ac:cxnSpMkLst>
            <pc:docMk/>
            <pc:sldMk cId="109857222" sldId="256"/>
            <ac:cxnSpMk id="19" creationId="{F0CE0765-E93C-4D37-9D5F-D464EFB10FA7}"/>
          </ac:cxnSpMkLst>
        </pc:cxnChg>
      </pc:sldChg>
      <pc:sldChg chg="addSp delSp modSp new mod setBg">
        <pc:chgData name="Jatasya Raval" userId="41d0155e695bf7de" providerId="Windows Live" clId="Web-{32BD08FB-F129-49CC-8B16-C77A8BC9BD8F}" dt="2022-04-16T15:23:33.531" v="423" actId="1076"/>
        <pc:sldMkLst>
          <pc:docMk/>
          <pc:sldMk cId="506034456" sldId="257"/>
        </pc:sldMkLst>
        <pc:spChg chg="mod">
          <ac:chgData name="Jatasya Raval" userId="41d0155e695bf7de" providerId="Windows Live" clId="Web-{32BD08FB-F129-49CC-8B16-C77A8BC9BD8F}" dt="2022-04-16T15:23:33.531" v="423" actId="1076"/>
          <ac:spMkLst>
            <pc:docMk/>
            <pc:sldMk cId="506034456" sldId="257"/>
            <ac:spMk id="2" creationId="{B317ABAE-834E-3D6A-DA20-04B90CB37D3D}"/>
          </ac:spMkLst>
        </pc:spChg>
        <pc:spChg chg="add del mod">
          <ac:chgData name="Jatasya Raval" userId="41d0155e695bf7de" providerId="Windows Live" clId="Web-{32BD08FB-F129-49CC-8B16-C77A8BC9BD8F}" dt="2022-04-16T15:09:34.824" v="244"/>
          <ac:spMkLst>
            <pc:docMk/>
            <pc:sldMk cId="506034456" sldId="257"/>
            <ac:spMk id="3" creationId="{AE55ED61-C60D-D044-ED98-D919448DF889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6" creationId="{F837543A-6020-4505-A233-C9DB4BF74011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7" creationId="{35B16301-FB18-48BA-A6DD-C37CAF6F9A18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8" creationId="{F837543A-6020-4505-A233-C9DB4BF74011}"/>
          </ac:spMkLst>
        </pc:spChg>
        <pc:spChg chg="add del">
          <ac:chgData name="Jatasya Raval" userId="41d0155e695bf7de" providerId="Windows Live" clId="Web-{32BD08FB-F129-49CC-8B16-C77A8BC9BD8F}" dt="2022-04-16T15:05:59.945" v="215"/>
          <ac:spMkLst>
            <pc:docMk/>
            <pc:sldMk cId="506034456" sldId="257"/>
            <ac:spMk id="9" creationId="{66A3F9DB-B144-47A4-9DB2-706C3908B28B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10" creationId="{35B16301-FB18-48BA-A6DD-C37CAF6F9A18}"/>
          </ac:spMkLst>
        </pc:spChg>
        <pc:spChg chg="add del">
          <ac:chgData name="Jatasya Raval" userId="41d0155e695bf7de" providerId="Windows Live" clId="Web-{32BD08FB-F129-49CC-8B16-C77A8BC9BD8F}" dt="2022-04-16T15:05:59.945" v="215"/>
          <ac:spMkLst>
            <pc:docMk/>
            <pc:sldMk cId="506034456" sldId="257"/>
            <ac:spMk id="11" creationId="{3D9A74CD-249A-437B-A289-413676038C54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12" creationId="{C3C0D90E-074A-4F52-9B11-B52BEF4BCBE5}"/>
          </ac:spMkLst>
        </pc:spChg>
        <pc:spChg chg="add del">
          <ac:chgData name="Jatasya Raval" userId="41d0155e695bf7de" providerId="Windows Live" clId="Web-{32BD08FB-F129-49CC-8B16-C77A8BC9BD8F}" dt="2022-04-16T15:05:59.945" v="215"/>
          <ac:spMkLst>
            <pc:docMk/>
            <pc:sldMk cId="506034456" sldId="257"/>
            <ac:spMk id="13" creationId="{B10BB131-AC8E-4A8E-A5D1-36260F720C3B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14" creationId="{CABBD4C1-E6F8-46F6-8152-A8A97490BF4D}"/>
          </ac:spMkLst>
        </pc:spChg>
        <pc:spChg chg="add del">
          <ac:chgData name="Jatasya Raval" userId="41d0155e695bf7de" providerId="Windows Live" clId="Web-{32BD08FB-F129-49CC-8B16-C77A8BC9BD8F}" dt="2022-04-16T15:05:59.945" v="215"/>
          <ac:spMkLst>
            <pc:docMk/>
            <pc:sldMk cId="506034456" sldId="257"/>
            <ac:spMk id="15" creationId="{5B7778FC-632E-4DCA-A7CB-0D7731CCF970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16" creationId="{83BA5EF5-1FE9-4BF9-83BB-269BCDDF6156}"/>
          </ac:spMkLst>
        </pc:spChg>
        <pc:spChg chg="add del">
          <ac:chgData name="Jatasya Raval" userId="41d0155e695bf7de" providerId="Windows Live" clId="Web-{32BD08FB-F129-49CC-8B16-C77A8BC9BD8F}" dt="2022-04-16T15:05:59.945" v="215"/>
          <ac:spMkLst>
            <pc:docMk/>
            <pc:sldMk cId="506034456" sldId="257"/>
            <ac:spMk id="17" creationId="{FA23A907-97FB-4A8F-880A-DD77401C4296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19" creationId="{C3C0D90E-074A-4F52-9B11-B52BEF4BCBE5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20" creationId="{88853921-7BC9-4BDE-ACAB-133C683C82D6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21" creationId="{CABBD4C1-E6F8-46F6-8152-A8A97490BF4D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22" creationId="{09192968-3AE7-4470-A61C-97294BB92731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23" creationId="{83BA5EF5-1FE9-4BF9-83BB-269BCDDF6156}"/>
          </ac:spMkLst>
        </pc:spChg>
        <pc:spChg chg="add del">
          <ac:chgData name="Jatasya Raval" userId="41d0155e695bf7de" providerId="Windows Live" clId="Web-{32BD08FB-F129-49CC-8B16-C77A8BC9BD8F}" dt="2022-04-16T15:08:45.761" v="241"/>
          <ac:spMkLst>
            <pc:docMk/>
            <pc:sldMk cId="506034456" sldId="257"/>
            <ac:spMk id="24" creationId="{3AB72E55-43E4-4356-BFE8-E2102CB0B505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27" creationId="{88853921-7BC9-4BDE-ACAB-133C683C82D6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28" creationId="{09192968-3AE7-4470-A61C-97294BB92731}"/>
          </ac:spMkLst>
        </pc:spChg>
        <pc:spChg chg="add">
          <ac:chgData name="Jatasya Raval" userId="41d0155e695bf7de" providerId="Windows Live" clId="Web-{32BD08FB-F129-49CC-8B16-C77A8BC9BD8F}" dt="2022-04-16T15:09:16.683" v="242"/>
          <ac:spMkLst>
            <pc:docMk/>
            <pc:sldMk cId="506034456" sldId="257"/>
            <ac:spMk id="29" creationId="{3AB72E55-43E4-4356-BFE8-E2102CB0B505}"/>
          </ac:spMkLst>
        </pc:spChg>
        <pc:spChg chg="add del mod">
          <ac:chgData name="Jatasya Raval" userId="41d0155e695bf7de" providerId="Windows Live" clId="Web-{32BD08FB-F129-49CC-8B16-C77A8BC9BD8F}" dt="2022-04-16T15:07:57.682" v="228"/>
          <ac:spMkLst>
            <pc:docMk/>
            <pc:sldMk cId="506034456" sldId="257"/>
            <ac:spMk id="49" creationId="{DF30FAC1-354C-F77D-05D7-E97F0CC93010}"/>
          </ac:spMkLst>
        </pc:spChg>
        <pc:spChg chg="add del mod">
          <ac:chgData name="Jatasya Raval" userId="41d0155e695bf7de" providerId="Windows Live" clId="Web-{32BD08FB-F129-49CC-8B16-C77A8BC9BD8F}" dt="2022-04-16T15:15:10.253" v="320"/>
          <ac:spMkLst>
            <pc:docMk/>
            <pc:sldMk cId="506034456" sldId="257"/>
            <ac:spMk id="352" creationId="{EB83E3E2-5854-D232-CB6E-E8466FB1A927}"/>
          </ac:spMkLst>
        </pc:spChg>
        <pc:graphicFrameChg chg="add del modGraphic">
          <ac:chgData name="Jatasya Raval" userId="41d0155e695bf7de" providerId="Windows Live" clId="Web-{32BD08FB-F129-49CC-8B16-C77A8BC9BD8F}" dt="2022-04-16T15:08:22.260" v="234"/>
          <ac:graphicFrameMkLst>
            <pc:docMk/>
            <pc:sldMk cId="506034456" sldId="257"/>
            <ac:graphicFrameMk id="26" creationId="{9F5DE94F-859A-82FC-BEA0-822500ACEC0F}"/>
          </ac:graphicFrameMkLst>
        </pc:graphicFrameChg>
        <pc:graphicFrameChg chg="add del mod ord modGraphic">
          <ac:chgData name="Jatasya Raval" userId="41d0155e695bf7de" providerId="Windows Live" clId="Web-{32BD08FB-F129-49CC-8B16-C77A8BC9BD8F}" dt="2022-04-16T15:15:08.581" v="319"/>
          <ac:graphicFrameMkLst>
            <pc:docMk/>
            <pc:sldMk cId="506034456" sldId="257"/>
            <ac:graphicFrameMk id="106" creationId="{7845B22A-B2F1-ED0B-31F8-158364B19553}"/>
          </ac:graphicFrameMkLst>
        </pc:graphicFrameChg>
        <pc:graphicFrameChg chg="add mod ord modGraphic">
          <ac:chgData name="Jatasya Raval" userId="41d0155e695bf7de" providerId="Windows Live" clId="Web-{32BD08FB-F129-49CC-8B16-C77A8BC9BD8F}" dt="2022-04-16T15:23:15.749" v="421" actId="20577"/>
          <ac:graphicFrameMkLst>
            <pc:docMk/>
            <pc:sldMk cId="506034456" sldId="257"/>
            <ac:graphicFrameMk id="353" creationId="{C784840F-FB64-5389-0BFA-7FD0F2091794}"/>
          </ac:graphicFrameMkLst>
        </pc:graphicFrameChg>
        <pc:picChg chg="add del">
          <ac:chgData name="Jatasya Raval" userId="41d0155e695bf7de" providerId="Windows Live" clId="Web-{32BD08FB-F129-49CC-8B16-C77A8BC9BD8F}" dt="2022-04-16T15:05:59.945" v="215"/>
          <ac:picMkLst>
            <pc:docMk/>
            <pc:sldMk cId="506034456" sldId="257"/>
            <ac:picMk id="5" creationId="{6FDC284A-C968-BB02-FD67-CE7101511034}"/>
          </ac:picMkLst>
        </pc:picChg>
        <pc:cxnChg chg="add del">
          <ac:chgData name="Jatasya Raval" userId="41d0155e695bf7de" providerId="Windows Live" clId="Web-{32BD08FB-F129-49CC-8B16-C77A8BC9BD8F}" dt="2022-04-16T15:08:45.761" v="241"/>
          <ac:cxnSpMkLst>
            <pc:docMk/>
            <pc:sldMk cId="506034456" sldId="257"/>
            <ac:cxnSpMk id="18" creationId="{4B3BCACB-5880-460B-9606-8C433A9AF99D}"/>
          </ac:cxnSpMkLst>
        </pc:cxnChg>
        <pc:cxnChg chg="add">
          <ac:chgData name="Jatasya Raval" userId="41d0155e695bf7de" providerId="Windows Live" clId="Web-{32BD08FB-F129-49CC-8B16-C77A8BC9BD8F}" dt="2022-04-16T15:09:16.683" v="242"/>
          <ac:cxnSpMkLst>
            <pc:docMk/>
            <pc:sldMk cId="506034456" sldId="257"/>
            <ac:cxnSpMk id="25" creationId="{4B3BCACB-5880-460B-9606-8C433A9AF99D}"/>
          </ac:cxnSpMkLst>
        </pc:cxnChg>
      </pc:sldChg>
      <pc:sldChg chg="new add del">
        <pc:chgData name="Jatasya Raval" userId="41d0155e695bf7de" providerId="Windows Live" clId="Web-{32BD08FB-F129-49CC-8B16-C77A8BC9BD8F}" dt="2022-04-16T14:58:05.186" v="38"/>
        <pc:sldMkLst>
          <pc:docMk/>
          <pc:sldMk cId="3761170318" sldId="257"/>
        </pc:sldMkLst>
      </pc:sldChg>
      <pc:sldChg chg="modSp new del">
        <pc:chgData name="Jatasya Raval" userId="41d0155e695bf7de" providerId="Windows Live" clId="Web-{32BD08FB-F129-49CC-8B16-C77A8BC9BD8F}" dt="2022-04-16T15:01:20.924" v="88"/>
        <pc:sldMkLst>
          <pc:docMk/>
          <pc:sldMk cId="3979805890" sldId="257"/>
        </pc:sldMkLst>
        <pc:spChg chg="mod">
          <ac:chgData name="Jatasya Raval" userId="41d0155e695bf7de" providerId="Windows Live" clId="Web-{32BD08FB-F129-49CC-8B16-C77A8BC9BD8F}" dt="2022-04-16T15:01:19.127" v="87" actId="20577"/>
          <ac:spMkLst>
            <pc:docMk/>
            <pc:sldMk cId="3979805890" sldId="257"/>
            <ac:spMk id="2" creationId="{966BE127-D98B-0496-12FF-DB5B6B901E86}"/>
          </ac:spMkLst>
        </pc:spChg>
      </pc:sldChg>
      <pc:sldChg chg="addSp delSp modSp new mod setBg">
        <pc:chgData name="Jatasya Raval" userId="41d0155e695bf7de" providerId="Windows Live" clId="Web-{32BD08FB-F129-49CC-8B16-C77A8BC9BD8F}" dt="2022-04-16T15:44:58.507" v="481" actId="1076"/>
        <pc:sldMkLst>
          <pc:docMk/>
          <pc:sldMk cId="735857340" sldId="258"/>
        </pc:sldMkLst>
        <pc:spChg chg="mod ord">
          <ac:chgData name="Jatasya Raval" userId="41d0155e695bf7de" providerId="Windows Live" clId="Web-{32BD08FB-F129-49CC-8B16-C77A8BC9BD8F}" dt="2022-04-16T15:44:24.037" v="476"/>
          <ac:spMkLst>
            <pc:docMk/>
            <pc:sldMk cId="735857340" sldId="258"/>
            <ac:spMk id="2" creationId="{BDB4D279-4296-6365-3DE2-95E46A0BEB3A}"/>
          </ac:spMkLst>
        </pc:spChg>
        <pc:spChg chg="del">
          <ac:chgData name="Jatasya Raval" userId="41d0155e695bf7de" providerId="Windows Live" clId="Web-{32BD08FB-F129-49CC-8B16-C77A8BC9BD8F}" dt="2022-04-16T15:40:18.127" v="425"/>
          <ac:spMkLst>
            <pc:docMk/>
            <pc:sldMk cId="735857340" sldId="258"/>
            <ac:spMk id="3" creationId="{97EA5EA3-D574-A2F6-8585-B255005E0249}"/>
          </ac:spMkLst>
        </pc:spChg>
        <pc:spChg chg="add del mod">
          <ac:chgData name="Jatasya Raval" userId="41d0155e695bf7de" providerId="Windows Live" clId="Web-{32BD08FB-F129-49CC-8B16-C77A8BC9BD8F}" dt="2022-04-16T15:40:55.409" v="444"/>
          <ac:spMkLst>
            <pc:docMk/>
            <pc:sldMk cId="735857340" sldId="258"/>
            <ac:spMk id="18" creationId="{BF66C52D-15C2-51B3-43E8-173190ACC6FD}"/>
          </ac:spMkLst>
        </pc:spChg>
        <pc:spChg chg="add del mod">
          <ac:chgData name="Jatasya Raval" userId="41d0155e695bf7de" providerId="Windows Live" clId="Web-{32BD08FB-F129-49CC-8B16-C77A8BC9BD8F}" dt="2022-04-16T15:41:09.534" v="448"/>
          <ac:spMkLst>
            <pc:docMk/>
            <pc:sldMk cId="735857340" sldId="258"/>
            <ac:spMk id="20" creationId="{17A65379-3A7B-7CED-5C9B-687C27E63F55}"/>
          </ac:spMkLst>
        </pc:spChg>
        <pc:spChg chg="add del mod">
          <ac:chgData name="Jatasya Raval" userId="41d0155e695bf7de" providerId="Windows Live" clId="Web-{32BD08FB-F129-49CC-8B16-C77A8BC9BD8F}" dt="2022-04-16T15:41:25.331" v="450"/>
          <ac:spMkLst>
            <pc:docMk/>
            <pc:sldMk cId="735857340" sldId="258"/>
            <ac:spMk id="23" creationId="{C351B05A-7157-600C-A433-948967456D87}"/>
          </ac:spMkLst>
        </pc:spChg>
        <pc:spChg chg="add del mod">
          <ac:chgData name="Jatasya Raval" userId="41d0155e695bf7de" providerId="Windows Live" clId="Web-{32BD08FB-F129-49CC-8B16-C77A8BC9BD8F}" dt="2022-04-16T15:41:39.035" v="454"/>
          <ac:spMkLst>
            <pc:docMk/>
            <pc:sldMk cId="735857340" sldId="258"/>
            <ac:spMk id="25" creationId="{5E3C7180-E1D0-CB9C-5F5E-2476DC38B356}"/>
          </ac:spMkLst>
        </pc:spChg>
        <pc:spChg chg="add del mod">
          <ac:chgData name="Jatasya Raval" userId="41d0155e695bf7de" providerId="Windows Live" clId="Web-{32BD08FB-F129-49CC-8B16-C77A8BC9BD8F}" dt="2022-04-16T15:41:49.675" v="455"/>
          <ac:spMkLst>
            <pc:docMk/>
            <pc:sldMk cId="735857340" sldId="258"/>
            <ac:spMk id="28" creationId="{807B93C6-F55A-7038-06D0-DA30D6DA8598}"/>
          </ac:spMkLst>
        </pc:spChg>
        <pc:spChg chg="add del mod">
          <ac:chgData name="Jatasya Raval" userId="41d0155e695bf7de" providerId="Windows Live" clId="Web-{32BD08FB-F129-49CC-8B16-C77A8BC9BD8F}" dt="2022-04-16T15:42:13.910" v="461"/>
          <ac:spMkLst>
            <pc:docMk/>
            <pc:sldMk cId="735857340" sldId="258"/>
            <ac:spMk id="30" creationId="{47002A75-B7C2-71B1-A964-FBD75D86601C}"/>
          </ac:spMkLst>
        </pc:spChg>
        <pc:spChg chg="add del mod">
          <ac:chgData name="Jatasya Raval" userId="41d0155e695bf7de" providerId="Windows Live" clId="Web-{32BD08FB-F129-49CC-8B16-C77A8BC9BD8F}" dt="2022-04-16T15:43:53.443" v="475"/>
          <ac:spMkLst>
            <pc:docMk/>
            <pc:sldMk cId="735857340" sldId="258"/>
            <ac:spMk id="33" creationId="{47D34320-EB1E-3579-38DE-4476C13B4C34}"/>
          </ac:spMkLst>
        </pc:spChg>
        <pc:spChg chg="add">
          <ac:chgData name="Jatasya Raval" userId="41d0155e695bf7de" providerId="Windows Live" clId="Web-{32BD08FB-F129-49CC-8B16-C77A8BC9BD8F}" dt="2022-04-16T15:44:24.037" v="476"/>
          <ac:spMkLst>
            <pc:docMk/>
            <pc:sldMk cId="735857340" sldId="258"/>
            <ac:spMk id="38" creationId="{7B8ACED2-DBF6-FC3F-71CE-9451866C090B}"/>
          </ac:spMkLst>
        </pc:spChg>
        <pc:spChg chg="add">
          <ac:chgData name="Jatasya Raval" userId="41d0155e695bf7de" providerId="Windows Live" clId="Web-{32BD08FB-F129-49CC-8B16-C77A8BC9BD8F}" dt="2022-04-16T15:44:24.037" v="476"/>
          <ac:spMkLst>
            <pc:docMk/>
            <pc:sldMk cId="735857340" sldId="258"/>
            <ac:spMk id="41" creationId="{4AC6B390-BC59-4F1D-A0EE-D71A92F0A0B2}"/>
          </ac:spMkLst>
        </pc:spChg>
        <pc:spChg chg="add">
          <ac:chgData name="Jatasya Raval" userId="41d0155e695bf7de" providerId="Windows Live" clId="Web-{32BD08FB-F129-49CC-8B16-C77A8BC9BD8F}" dt="2022-04-16T15:44:24.037" v="476"/>
          <ac:spMkLst>
            <pc:docMk/>
            <pc:sldMk cId="735857340" sldId="258"/>
            <ac:spMk id="43" creationId="{B6C60D79-16F1-4C4B-B7E3-7634E7069CDE}"/>
          </ac:spMkLst>
        </pc:spChg>
        <pc:spChg chg="add">
          <ac:chgData name="Jatasya Raval" userId="41d0155e695bf7de" providerId="Windows Live" clId="Web-{32BD08FB-F129-49CC-8B16-C77A8BC9BD8F}" dt="2022-04-16T15:44:24.037" v="476"/>
          <ac:spMkLst>
            <pc:docMk/>
            <pc:sldMk cId="735857340" sldId="258"/>
            <ac:spMk id="45" creationId="{426B127E-6498-4C77-9C9D-4553A5113B80}"/>
          </ac:spMkLst>
        </pc:spChg>
        <pc:graphicFrameChg chg="add del mod ord modGraphic">
          <ac:chgData name="Jatasya Raval" userId="41d0155e695bf7de" providerId="Windows Live" clId="Web-{32BD08FB-F129-49CC-8B16-C77A8BC9BD8F}" dt="2022-04-16T15:40:27.346" v="428"/>
          <ac:graphicFrameMkLst>
            <pc:docMk/>
            <pc:sldMk cId="735857340" sldId="258"/>
            <ac:graphicFrameMk id="4" creationId="{4C64364A-3538-9B54-5ABA-D5294BF3C144}"/>
          </ac:graphicFrameMkLst>
        </pc:graphicFrameChg>
        <pc:picChg chg="add del mod ord">
          <ac:chgData name="Jatasya Raval" userId="41d0155e695bf7de" providerId="Windows Live" clId="Web-{32BD08FB-F129-49CC-8B16-C77A8BC9BD8F}" dt="2022-04-16T15:41:09.565" v="449"/>
          <ac:picMkLst>
            <pc:docMk/>
            <pc:sldMk cId="735857340" sldId="258"/>
            <ac:picMk id="19" creationId="{F9FD8F12-AD28-C69C-B843-121917C6F30C}"/>
          </ac:picMkLst>
        </pc:picChg>
        <pc:picChg chg="add del mod ord">
          <ac:chgData name="Jatasya Raval" userId="41d0155e695bf7de" providerId="Windows Live" clId="Web-{32BD08FB-F129-49CC-8B16-C77A8BC9BD8F}" dt="2022-04-16T15:41:39.035" v="454"/>
          <ac:picMkLst>
            <pc:docMk/>
            <pc:sldMk cId="735857340" sldId="258"/>
            <ac:picMk id="24" creationId="{698AD94A-A3EB-677D-489A-DABB907E2A4A}"/>
          </ac:picMkLst>
        </pc:picChg>
        <pc:picChg chg="add del mod ord">
          <ac:chgData name="Jatasya Raval" userId="41d0155e695bf7de" providerId="Windows Live" clId="Web-{32BD08FB-F129-49CC-8B16-C77A8BC9BD8F}" dt="2022-04-16T15:43:50.396" v="474"/>
          <ac:picMkLst>
            <pc:docMk/>
            <pc:sldMk cId="735857340" sldId="258"/>
            <ac:picMk id="29" creationId="{82142121-E151-BC68-A7A6-CCA572BF62E4}"/>
          </ac:picMkLst>
        </pc:picChg>
        <pc:picChg chg="add mod ord">
          <ac:chgData name="Jatasya Raval" userId="41d0155e695bf7de" providerId="Windows Live" clId="Web-{32BD08FB-F129-49CC-8B16-C77A8BC9BD8F}" dt="2022-04-16T15:44:58.507" v="481" actId="1076"/>
          <ac:picMkLst>
            <pc:docMk/>
            <pc:sldMk cId="735857340" sldId="258"/>
            <ac:picMk id="34" creationId="{95A1517C-FBC5-4038-9984-0C0C888A3BAE}"/>
          </ac:picMkLst>
        </pc:picChg>
      </pc:sldChg>
      <pc:sldChg chg="new del">
        <pc:chgData name="Jatasya Raval" userId="41d0155e695bf7de" providerId="Windows Live" clId="Web-{32BD08FB-F129-49CC-8B16-C77A8BC9BD8F}" dt="2022-04-16T15:12:24.405" v="267"/>
        <pc:sldMkLst>
          <pc:docMk/>
          <pc:sldMk cId="3753141927" sldId="258"/>
        </pc:sldMkLst>
      </pc:sldChg>
      <pc:sldChg chg="addSp delSp modSp new mod setBg">
        <pc:chgData name="Jatasya Raval" userId="41d0155e695bf7de" providerId="Windows Live" clId="Web-{32BD08FB-F129-49CC-8B16-C77A8BC9BD8F}" dt="2022-04-16T15:45:35.335" v="497"/>
        <pc:sldMkLst>
          <pc:docMk/>
          <pc:sldMk cId="171683793" sldId="259"/>
        </pc:sldMkLst>
        <pc:spChg chg="mod">
          <ac:chgData name="Jatasya Raval" userId="41d0155e695bf7de" providerId="Windows Live" clId="Web-{32BD08FB-F129-49CC-8B16-C77A8BC9BD8F}" dt="2022-04-16T15:45:35.335" v="497"/>
          <ac:spMkLst>
            <pc:docMk/>
            <pc:sldMk cId="171683793" sldId="259"/>
            <ac:spMk id="2" creationId="{85B40D79-6298-F3B0-7634-3CFA3EBD973A}"/>
          </ac:spMkLst>
        </pc:spChg>
        <pc:spChg chg="del">
          <ac:chgData name="Jatasya Raval" userId="41d0155e695bf7de" providerId="Windows Live" clId="Web-{32BD08FB-F129-49CC-8B16-C77A8BC9BD8F}" dt="2022-04-16T15:45:15.726" v="496"/>
          <ac:spMkLst>
            <pc:docMk/>
            <pc:sldMk cId="171683793" sldId="259"/>
            <ac:spMk id="3" creationId="{CDE36A05-A215-501C-BC2E-A3828D06B08B}"/>
          </ac:spMkLst>
        </pc:spChg>
        <pc:spChg chg="add">
          <ac:chgData name="Jatasya Raval" userId="41d0155e695bf7de" providerId="Windows Live" clId="Web-{32BD08FB-F129-49CC-8B16-C77A8BC9BD8F}" dt="2022-04-16T15:45:35.335" v="497"/>
          <ac:spMkLst>
            <pc:docMk/>
            <pc:sldMk cId="171683793" sldId="259"/>
            <ac:spMk id="9" creationId="{8A7BA06D-B3FF-4E91-8639-B4569AE3AA23}"/>
          </ac:spMkLst>
        </pc:spChg>
        <pc:spChg chg="add">
          <ac:chgData name="Jatasya Raval" userId="41d0155e695bf7de" providerId="Windows Live" clId="Web-{32BD08FB-F129-49CC-8B16-C77A8BC9BD8F}" dt="2022-04-16T15:45:35.335" v="497"/>
          <ac:spMkLst>
            <pc:docMk/>
            <pc:sldMk cId="171683793" sldId="259"/>
            <ac:spMk id="11" creationId="{2B30C86D-5A07-48BC-9C9D-6F9A2DB1E9E1}"/>
          </ac:spMkLst>
        </pc:spChg>
        <pc:spChg chg="add">
          <ac:chgData name="Jatasya Raval" userId="41d0155e695bf7de" providerId="Windows Live" clId="Web-{32BD08FB-F129-49CC-8B16-C77A8BC9BD8F}" dt="2022-04-16T15:45:35.335" v="497"/>
          <ac:spMkLst>
            <pc:docMk/>
            <pc:sldMk cId="171683793" sldId="259"/>
            <ac:spMk id="13" creationId="{407C9FC5-0C1E-42A8-97E6-F940775A0575}"/>
          </ac:spMkLst>
        </pc:spChg>
        <pc:spChg chg="add">
          <ac:chgData name="Jatasya Raval" userId="41d0155e695bf7de" providerId="Windows Live" clId="Web-{32BD08FB-F129-49CC-8B16-C77A8BC9BD8F}" dt="2022-04-16T15:45:35.335" v="497"/>
          <ac:spMkLst>
            <pc:docMk/>
            <pc:sldMk cId="171683793" sldId="259"/>
            <ac:spMk id="15" creationId="{9EE371B4-A1D9-4EFE-8FE1-000495831EFA}"/>
          </ac:spMkLst>
        </pc:spChg>
        <pc:spChg chg="add">
          <ac:chgData name="Jatasya Raval" userId="41d0155e695bf7de" providerId="Windows Live" clId="Web-{32BD08FB-F129-49CC-8B16-C77A8BC9BD8F}" dt="2022-04-16T15:45:35.335" v="497"/>
          <ac:spMkLst>
            <pc:docMk/>
            <pc:sldMk cId="171683793" sldId="259"/>
            <ac:spMk id="17" creationId="{2E19C174-9C7C-461E-970B-432019901562}"/>
          </ac:spMkLst>
        </pc:spChg>
        <pc:picChg chg="add mod ord">
          <ac:chgData name="Jatasya Raval" userId="41d0155e695bf7de" providerId="Windows Live" clId="Web-{32BD08FB-F129-49CC-8B16-C77A8BC9BD8F}" dt="2022-04-16T15:45:35.335" v="497"/>
          <ac:picMkLst>
            <pc:docMk/>
            <pc:sldMk cId="171683793" sldId="259"/>
            <ac:picMk id="4" creationId="{6E6C9D85-4C79-5743-16F0-77B94239AAA7}"/>
          </ac:picMkLst>
        </pc:picChg>
      </pc:sldChg>
      <pc:sldChg chg="addSp modSp new mod setBg">
        <pc:chgData name="Jatasya Raval" userId="41d0155e695bf7de" providerId="Windows Live" clId="Web-{32BD08FB-F129-49CC-8B16-C77A8BC9BD8F}" dt="2022-04-16T15:51:41.685" v="502"/>
        <pc:sldMkLst>
          <pc:docMk/>
          <pc:sldMk cId="963130983" sldId="260"/>
        </pc:sldMkLst>
        <pc:spChg chg="mo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2" creationId="{01207AEA-56F0-AFD2-A1C6-4524AA0A08B3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7" creationId="{8A7BA06D-B3FF-4E91-8639-B4569AE3AA23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9" creationId="{2B30C86D-5A07-48BC-9C9D-6F9A2DB1E9E1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11" creationId="{59EF30C2-29AC-4A0D-BC0A-A679CF113EDD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13" creationId="{EA804283-B929-4503-802F-4585376E2B42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15" creationId="{9C682A1A-5B2D-4111-BBD6-620165633E5B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17" creationId="{A04F1504-431A-4D86-9091-AE7E4B33376B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19" creationId="{AD3811F5-514E-49A4-B382-673ED228A4CC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23" creationId="{C36A08F5-3B56-47C5-A371-9187BE56E1E5}"/>
          </ac:spMkLst>
        </pc:spChg>
        <pc:spChg chg="add">
          <ac:chgData name="Jatasya Raval" userId="41d0155e695bf7de" providerId="Windows Live" clId="Web-{32BD08FB-F129-49CC-8B16-C77A8BC9BD8F}" dt="2022-04-16T15:51:41.685" v="502"/>
          <ac:spMkLst>
            <pc:docMk/>
            <pc:sldMk cId="963130983" sldId="260"/>
            <ac:spMk id="25" creationId="{067AD921-1CEE-4C1B-9AA3-C66D908DDD14}"/>
          </ac:spMkLst>
        </pc:spChg>
        <pc:cxnChg chg="add">
          <ac:chgData name="Jatasya Raval" userId="41d0155e695bf7de" providerId="Windows Live" clId="Web-{32BD08FB-F129-49CC-8B16-C77A8BC9BD8F}" dt="2022-04-16T15:51:41.685" v="502"/>
          <ac:cxnSpMkLst>
            <pc:docMk/>
            <pc:sldMk cId="963130983" sldId="260"/>
            <ac:cxnSpMk id="21" creationId="{266A0658-1CC4-4B0D-AAB7-A702286AFB03}"/>
          </ac:cxnSpMkLst>
        </pc:cxnChg>
      </pc:sldChg>
      <pc:sldMasterChg chg="add del addSldLayout delSldLayout">
        <pc:chgData name="Jatasya Raval" userId="41d0155e695bf7de" providerId="Windows Live" clId="Web-{32BD08FB-F129-49CC-8B16-C77A8BC9BD8F}" dt="2022-04-16T15:02:56.786" v="90"/>
        <pc:sldMasterMkLst>
          <pc:docMk/>
          <pc:sldMasterMk cId="2460954070" sldId="2147483660"/>
        </pc:sldMasterMkLst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tasya Raval" userId="41d0155e695bf7de" providerId="Windows Live" clId="Web-{32BD08FB-F129-49CC-8B16-C77A8BC9BD8F}" dt="2022-04-16T15:02:56.786" v="9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Jatasya Raval" userId="41d0155e695bf7de" providerId="Windows Live" clId="Web-{32BD08FB-F129-49CC-8B16-C77A8BC9BD8F}" dt="2022-04-16T14:58:07.670" v="39"/>
        <pc:sldMasterMkLst>
          <pc:docMk/>
          <pc:sldMasterMk cId="839339445" sldId="2147483672"/>
        </pc:sldMasterMkLst>
        <pc:sldLayoutChg chg="add del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1190870084" sldId="2147483673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3543345978" sldId="2147483674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910335653" sldId="2147483675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459477419" sldId="2147483676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2951925528" sldId="2147483677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596224948" sldId="2147483678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70227961" sldId="2147483679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2189372638" sldId="2147483680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2213450244" sldId="2147483681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2315257739" sldId="2147483682"/>
          </pc:sldLayoutMkLst>
        </pc:sldLayoutChg>
        <pc:sldLayoutChg chg="add del replId">
          <pc:chgData name="Jatasya Raval" userId="41d0155e695bf7de" providerId="Windows Live" clId="Web-{32BD08FB-F129-49CC-8B16-C77A8BC9BD8F}" dt="2022-04-16T14:58:07.670" v="39"/>
          <pc:sldLayoutMkLst>
            <pc:docMk/>
            <pc:sldMasterMk cId="839339445" sldId="2147483672"/>
            <pc:sldLayoutMk cId="59043582" sldId="2147483683"/>
          </pc:sldLayoutMkLst>
        </pc:sldLayoutChg>
      </pc:sldMasterChg>
      <pc:sldMasterChg chg="add del replId addSldLayout delSldLayout">
        <pc:chgData name="Jatasya Raval" userId="41d0155e695bf7de" providerId="Windows Live" clId="Web-{32BD08FB-F129-49CC-8B16-C77A8BC9BD8F}" dt="2022-04-16T14:57:00.044" v="29"/>
        <pc:sldMasterMkLst>
          <pc:docMk/>
          <pc:sldMasterMk cId="1409727067" sldId="2147483672"/>
        </pc:sldMasterMkLst>
        <pc:sldLayoutChg chg="add del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139388739" sldId="2147483673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2055715079" sldId="2147483674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3284341622" sldId="2147483675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2146841727" sldId="2147483676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3173727300" sldId="2147483677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637777465" sldId="2147483678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2773965316" sldId="2147483679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285885877" sldId="2147483680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2403361049" sldId="2147483681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3416479408" sldId="2147483682"/>
          </pc:sldLayoutMkLst>
        </pc:sldLayoutChg>
        <pc:sldLayoutChg chg="add del replId">
          <pc:chgData name="Jatasya Raval" userId="41d0155e695bf7de" providerId="Windows Live" clId="Web-{32BD08FB-F129-49CC-8B16-C77A8BC9BD8F}" dt="2022-04-16T14:57:00.044" v="29"/>
          <pc:sldLayoutMkLst>
            <pc:docMk/>
            <pc:sldMasterMk cId="1409727067" sldId="2147483672"/>
            <pc:sldLayoutMk cId="4272681269" sldId="2147483683"/>
          </pc:sldLayoutMkLst>
        </pc:sldLayoutChg>
      </pc:sldMasterChg>
      <pc:sldMasterChg chg="add del replId addSldLayout delSldLayout">
        <pc:chgData name="Jatasya Raval" userId="41d0155e695bf7de" providerId="Windows Live" clId="Web-{32BD08FB-F129-49CC-8B16-C77A8BC9BD8F}" dt="2022-04-16T14:57:13.763" v="31"/>
        <pc:sldMasterMkLst>
          <pc:docMk/>
          <pc:sldMasterMk cId="2085750009" sldId="2147483672"/>
        </pc:sldMasterMkLst>
        <pc:sldLayoutChg chg="add del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174601442" sldId="2147483673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4135510256" sldId="2147483674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3013675579" sldId="2147483675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2128885836" sldId="2147483676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2206319764" sldId="2147483677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2205898619" sldId="2147483678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2415882836" sldId="2147483679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451925631" sldId="2147483680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1635528743" sldId="2147483681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862736134" sldId="2147483682"/>
          </pc:sldLayoutMkLst>
        </pc:sldLayoutChg>
        <pc:sldLayoutChg chg="add del replId">
          <pc:chgData name="Jatasya Raval" userId="41d0155e695bf7de" providerId="Windows Live" clId="Web-{32BD08FB-F129-49CC-8B16-C77A8BC9BD8F}" dt="2022-04-16T14:57:13.763" v="31"/>
          <pc:sldLayoutMkLst>
            <pc:docMk/>
            <pc:sldMasterMk cId="2085750009" sldId="2147483672"/>
            <pc:sldLayoutMk cId="3841580528" sldId="2147483683"/>
          </pc:sldLayoutMkLst>
        </pc:sldLayoutChg>
      </pc:sldMasterChg>
      <pc:sldMasterChg chg="add del replId addSldLayout delSldLayout">
        <pc:chgData name="Jatasya Raval" userId="41d0155e695bf7de" providerId="Windows Live" clId="Web-{32BD08FB-F129-49CC-8B16-C77A8BC9BD8F}" dt="2022-04-16T14:59:59.922" v="59"/>
        <pc:sldMasterMkLst>
          <pc:docMk/>
          <pc:sldMasterMk cId="3213579365" sldId="2147483672"/>
        </pc:sldMasterMkLst>
        <pc:sldLayoutChg chg="add del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941835126" sldId="2147483673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1327423072" sldId="2147483674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513530678" sldId="2147483675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3379010055" sldId="2147483676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2411408565" sldId="2147483677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2936620151" sldId="2147483678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1230125154" sldId="2147483679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726771849" sldId="2147483680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4284992855" sldId="2147483681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3625679324" sldId="2147483682"/>
          </pc:sldLayoutMkLst>
        </pc:sldLayoutChg>
        <pc:sldLayoutChg chg="add del replId">
          <pc:chgData name="Jatasya Raval" userId="41d0155e695bf7de" providerId="Windows Live" clId="Web-{32BD08FB-F129-49CC-8B16-C77A8BC9BD8F}" dt="2022-04-16T14:59:59.922" v="59"/>
          <pc:sldLayoutMkLst>
            <pc:docMk/>
            <pc:sldMasterMk cId="3213579365" sldId="2147483672"/>
            <pc:sldLayoutMk cId="3760088954" sldId="2147483683"/>
          </pc:sldLayoutMkLst>
        </pc:sldLayoutChg>
      </pc:sldMasterChg>
      <pc:sldMasterChg chg="add addSldLayout">
        <pc:chgData name="Jatasya Raval" userId="41d0155e695bf7de" providerId="Windows Live" clId="Web-{32BD08FB-F129-49CC-8B16-C77A8BC9BD8F}" dt="2022-04-16T15:02:56.786" v="90"/>
        <pc:sldMasterMkLst>
          <pc:docMk/>
          <pc:sldMasterMk cId="2910776011" sldId="2147483698"/>
        </pc:sldMasterMkLst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232472880" sldId="2147483687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1410487699" sldId="2147483688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3871932037" sldId="2147483689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971300633" sldId="2147483690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745175667" sldId="2147483691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1985130071" sldId="2147483692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2511448393" sldId="2147483693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3428490095" sldId="2147483694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1616621231" sldId="2147483695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1664163715" sldId="2147483696"/>
          </pc:sldLayoutMkLst>
        </pc:sldLayoutChg>
        <pc:sldLayoutChg chg="add">
          <pc:chgData name="Jatasya Raval" userId="41d0155e695bf7de" providerId="Windows Live" clId="Web-{32BD08FB-F129-49CC-8B16-C77A8BC9BD8F}" dt="2022-04-16T15:02:56.786" v="90"/>
          <pc:sldLayoutMkLst>
            <pc:docMk/>
            <pc:sldMasterMk cId="2910776011" sldId="2147483698"/>
            <pc:sldLayoutMk cId="1700818998" sldId="2147483697"/>
          </pc:sldLayoutMkLst>
        </pc:sldLayoutChg>
      </pc:sldMasterChg>
      <pc:sldMasterChg chg="add del addSldLayout delSldLayout">
        <pc:chgData name="Jatasya Raval" userId="41d0155e695bf7de" providerId="Windows Live" clId="Web-{32BD08FB-F129-49CC-8B16-C77A8BC9BD8F}" dt="2022-04-16T15:01:21.768" v="89"/>
        <pc:sldMasterMkLst>
          <pc:docMk/>
          <pc:sldMasterMk cId="1763121351" sldId="2147483724"/>
        </pc:sldMasterMkLst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3958644665" sldId="2147483713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1207056099" sldId="2147483714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3415192541" sldId="2147483715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3148599675" sldId="2147483716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2742992668" sldId="2147483717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1287899011" sldId="2147483718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3334833233" sldId="2147483719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33313555" sldId="2147483720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2602593170" sldId="2147483721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464908772" sldId="2147483722"/>
          </pc:sldLayoutMkLst>
        </pc:sldLayoutChg>
        <pc:sldLayoutChg chg="add del">
          <pc:chgData name="Jatasya Raval" userId="41d0155e695bf7de" providerId="Windows Live" clId="Web-{32BD08FB-F129-49CC-8B16-C77A8BC9BD8F}" dt="2022-04-16T15:01:21.768" v="89"/>
          <pc:sldLayoutMkLst>
            <pc:docMk/>
            <pc:sldMasterMk cId="1763121351" sldId="2147483724"/>
            <pc:sldLayoutMk cId="1697163582" sldId="2147483723"/>
          </pc:sldLayoutMkLst>
        </pc:sldLayoutChg>
      </pc:sldMasterChg>
      <pc:sldMasterChg chg="add del addSldLayout delSldLayout">
        <pc:chgData name="Jatasya Raval" userId="41d0155e695bf7de" providerId="Windows Live" clId="Web-{32BD08FB-F129-49CC-8B16-C77A8BC9BD8F}" dt="2022-04-16T14:56:43.106" v="27"/>
        <pc:sldMasterMkLst>
          <pc:docMk/>
          <pc:sldMasterMk cId="4179340999" sldId="2147483738"/>
        </pc:sldMasterMkLst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1445189345" sldId="2147483726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641584794" sldId="2147483727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3687615677" sldId="2147483728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1154744708" sldId="2147483729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3128368829" sldId="2147483730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764268787" sldId="2147483731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903026360" sldId="2147483732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4024231237" sldId="2147483733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3313924256" sldId="2147483734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720367740" sldId="2147483735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2325042556" sldId="2147483736"/>
          </pc:sldLayoutMkLst>
        </pc:sldLayoutChg>
        <pc:sldLayoutChg chg="add del">
          <pc:chgData name="Jatasya Raval" userId="41d0155e695bf7de" providerId="Windows Live" clId="Web-{32BD08FB-F129-49CC-8B16-C77A8BC9BD8F}" dt="2022-04-16T14:56:43.106" v="27"/>
          <pc:sldLayoutMkLst>
            <pc:docMk/>
            <pc:sldMasterMk cId="4179340999" sldId="2147483738"/>
            <pc:sldLayoutMk cId="3161024615" sldId="214748373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929D0-D661-4C1D-B9EB-2DD05457BE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06F7B-9E38-4815-9DCA-655844463465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The </a:t>
          </a:r>
          <a:r>
            <a:rPr lang="en-US" b="1" dirty="0"/>
            <a:t>Resistance </a:t>
          </a:r>
          <a:r>
            <a:rPr lang="en-US" dirty="0"/>
            <a:t>of a photoresistor decreases with increasing incident light intensity; in other words, it exhibits </a:t>
          </a:r>
          <a:r>
            <a:rPr lang="en-US" b="1" dirty="0"/>
            <a:t>Photoconductivity</a:t>
          </a:r>
          <a:r>
            <a:rPr lang="en-US" dirty="0"/>
            <a:t>.</a:t>
          </a:r>
        </a:p>
      </dgm:t>
    </dgm:pt>
    <dgm:pt modelId="{E0DB3B70-04B7-4D8B-B92B-893D3CF32704}" type="parTrans" cxnId="{11FBBD42-A377-46E6-B2CD-7CC28B41AC70}">
      <dgm:prSet/>
      <dgm:spPr/>
      <dgm:t>
        <a:bodyPr/>
        <a:lstStyle/>
        <a:p>
          <a:endParaRPr lang="en-US"/>
        </a:p>
      </dgm:t>
    </dgm:pt>
    <dgm:pt modelId="{E62648F8-AA28-42AC-B0DC-5A21CA865324}" type="sibTrans" cxnId="{11FBBD42-A377-46E6-B2CD-7CC28B41AC70}">
      <dgm:prSet/>
      <dgm:spPr/>
      <dgm:t>
        <a:bodyPr/>
        <a:lstStyle/>
        <a:p>
          <a:endParaRPr lang="en-US"/>
        </a:p>
      </dgm:t>
    </dgm:pt>
    <dgm:pt modelId="{F8D90703-4C2E-42B4-8733-133F9C8FB5A6}">
      <dgm:prSet phldrT="[Text]" phldr="0"/>
      <dgm:spPr/>
      <dgm:t>
        <a:bodyPr/>
        <a:lstStyle/>
        <a:p>
          <a:pPr rtl="0"/>
          <a:r>
            <a:rPr lang="en-US" b="0" i="0" u="none" dirty="0"/>
            <a:t>When </a:t>
          </a:r>
          <a:r>
            <a:rPr lang="en-US" b="0" i="0" u="none" dirty="0">
              <a:solidFill>
                <a:srgbClr val="FFFF00"/>
              </a:solidFill>
            </a:rPr>
            <a:t>light </a:t>
          </a:r>
          <a:r>
            <a:rPr lang="en-US" b="0" i="0" u="none" dirty="0">
              <a:solidFill>
                <a:srgbClr val="002060"/>
              </a:solidFill>
            </a:rPr>
            <a:t>increases </a:t>
          </a:r>
          <a:r>
            <a:rPr lang="en-US" b="0" i="0" u="none" dirty="0"/>
            <a:t>Resistance (Ω) </a:t>
          </a:r>
          <a:r>
            <a:rPr lang="en-US" b="0" i="0" u="none" dirty="0">
              <a:solidFill>
                <a:srgbClr val="FF0000"/>
              </a:solidFill>
            </a:rPr>
            <a:t>decreases </a:t>
          </a:r>
          <a:r>
            <a:rPr lang="en-US" b="1" i="0" u="none" dirty="0"/>
            <a:t>LED will glow brighter</a:t>
          </a:r>
          <a:r>
            <a:rPr lang="en-US" b="0" i="0" u="none" dirty="0"/>
            <a:t>.</a:t>
          </a:r>
        </a:p>
      </dgm:t>
    </dgm:pt>
    <dgm:pt modelId="{D758B1E9-4424-48EF-BB0B-F2A312651E7A}" type="parTrans" cxnId="{95B627F2-B0BB-4471-BE9A-58D0AAC6BAAD}">
      <dgm:prSet/>
      <dgm:spPr/>
      <dgm:t>
        <a:bodyPr/>
        <a:lstStyle/>
        <a:p>
          <a:endParaRPr lang="en-US"/>
        </a:p>
      </dgm:t>
    </dgm:pt>
    <dgm:pt modelId="{0061796F-5180-4DB8-95B0-8E502CABFC78}" type="sibTrans" cxnId="{95B627F2-B0BB-4471-BE9A-58D0AAC6BAAD}">
      <dgm:prSet/>
      <dgm:spPr/>
      <dgm:t>
        <a:bodyPr/>
        <a:lstStyle/>
        <a:p>
          <a:endParaRPr lang="en-US"/>
        </a:p>
      </dgm:t>
    </dgm:pt>
    <dgm:pt modelId="{7B2D3CEC-D69B-433E-8DB7-7256C56B2363}">
      <dgm:prSet phldrT="[Text]" phldr="0"/>
      <dgm:spPr/>
      <dgm:t>
        <a:bodyPr/>
        <a:lstStyle/>
        <a:p>
          <a:pPr rtl="0"/>
          <a:r>
            <a:rPr lang="en-US" dirty="0"/>
            <a:t>when </a:t>
          </a:r>
          <a:r>
            <a:rPr lang="en-US" dirty="0">
              <a:solidFill>
                <a:srgbClr val="FFFF00"/>
              </a:solidFill>
            </a:rPr>
            <a:t>Light </a:t>
          </a:r>
          <a:r>
            <a:rPr lang="en-US" dirty="0">
              <a:solidFill>
                <a:srgbClr val="002060"/>
              </a:solidFill>
            </a:rPr>
            <a:t>Decreases </a:t>
          </a:r>
          <a:r>
            <a:rPr lang="en-US" dirty="0"/>
            <a:t>resistance (Ω) </a:t>
          </a:r>
          <a:r>
            <a:rPr lang="en-US" dirty="0">
              <a:solidFill>
                <a:srgbClr val="FF0000"/>
              </a:solidFill>
            </a:rPr>
            <a:t>increases </a:t>
          </a:r>
          <a:r>
            <a:rPr lang="en-US" b="1" dirty="0"/>
            <a:t>Led will glow </a:t>
          </a:r>
          <a:r>
            <a:rPr lang="en-US" b="1" dirty="0">
              <a:latin typeface="Aharoni"/>
            </a:rPr>
            <a:t>dully.</a:t>
          </a:r>
          <a:endParaRPr lang="en-US" b="1" dirty="0"/>
        </a:p>
      </dgm:t>
    </dgm:pt>
    <dgm:pt modelId="{CCF2434A-06A2-4F84-B95F-391E9E374FA9}" type="parTrans" cxnId="{BF1DD5CB-9520-45D0-81C3-E128BA644297}">
      <dgm:prSet/>
      <dgm:spPr/>
      <dgm:t>
        <a:bodyPr/>
        <a:lstStyle/>
        <a:p>
          <a:endParaRPr lang="en-US"/>
        </a:p>
      </dgm:t>
    </dgm:pt>
    <dgm:pt modelId="{F2391F09-7C56-4974-938F-5F52D7954035}" type="sibTrans" cxnId="{BF1DD5CB-9520-45D0-81C3-E128BA644297}">
      <dgm:prSet/>
      <dgm:spPr/>
      <dgm:t>
        <a:bodyPr/>
        <a:lstStyle/>
        <a:p>
          <a:endParaRPr lang="en-US"/>
        </a:p>
      </dgm:t>
    </dgm:pt>
    <dgm:pt modelId="{F1D23AC7-25AA-4405-A95C-7E07C17436B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A </a:t>
          </a:r>
          <a:r>
            <a:rPr lang="en-US" b="1" dirty="0"/>
            <a:t>photoresistor </a:t>
          </a:r>
          <a:r>
            <a:rPr lang="en-US" dirty="0"/>
            <a:t>or </a:t>
          </a:r>
          <a:r>
            <a:rPr lang="en-US" b="1" dirty="0"/>
            <a:t>Light Dependent resistor (LDR)</a:t>
          </a:r>
          <a:r>
            <a:rPr lang="en-US" dirty="0"/>
            <a:t> or </a:t>
          </a:r>
          <a:r>
            <a:rPr lang="en-US" b="1" dirty="0"/>
            <a:t>Photocell </a:t>
          </a:r>
          <a:r>
            <a:rPr lang="en-US" dirty="0"/>
            <a:t>is a light-controlled Variable Resistor.</a:t>
          </a:r>
        </a:p>
      </dgm:t>
    </dgm:pt>
    <dgm:pt modelId="{8215225D-3211-4249-A268-B540F2EDF670}" type="parTrans" cxnId="{24757805-BAA2-4E44-BB0B-26167A4520EB}">
      <dgm:prSet/>
      <dgm:spPr/>
    </dgm:pt>
    <dgm:pt modelId="{0B56FB7F-4549-4AE1-AD03-4A4AD3E33870}" type="sibTrans" cxnId="{24757805-BAA2-4E44-BB0B-26167A4520EB}">
      <dgm:prSet/>
      <dgm:spPr/>
    </dgm:pt>
    <dgm:pt modelId="{E3EB679E-F955-4037-8960-1142F2470713}" type="pres">
      <dgm:prSet presAssocID="{DFD929D0-D661-4C1D-B9EB-2DD05457BEAC}" presName="linear" presStyleCnt="0">
        <dgm:presLayoutVars>
          <dgm:animLvl val="lvl"/>
          <dgm:resizeHandles val="exact"/>
        </dgm:presLayoutVars>
      </dgm:prSet>
      <dgm:spPr/>
    </dgm:pt>
    <dgm:pt modelId="{50DC07D7-509D-4DD5-B658-F34FBAF2C6D2}" type="pres">
      <dgm:prSet presAssocID="{F1D23AC7-25AA-4405-A95C-7E07C17436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84121D-18DC-4725-A4A0-F140A862A06A}" type="pres">
      <dgm:prSet presAssocID="{0B56FB7F-4549-4AE1-AD03-4A4AD3E33870}" presName="spacer" presStyleCnt="0"/>
      <dgm:spPr/>
    </dgm:pt>
    <dgm:pt modelId="{5CE5F7A7-4028-457C-891E-BD15E0033E7F}" type="pres">
      <dgm:prSet presAssocID="{74806F7B-9E38-4815-9DCA-6558444634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AF949B-3959-4D50-842A-5A74E867AC98}" type="pres">
      <dgm:prSet presAssocID="{E62648F8-AA28-42AC-B0DC-5A21CA865324}" presName="spacer" presStyleCnt="0"/>
      <dgm:spPr/>
    </dgm:pt>
    <dgm:pt modelId="{EA858A34-7326-49F4-AD70-2504829D6048}" type="pres">
      <dgm:prSet presAssocID="{F8D90703-4C2E-42B4-8733-133F9C8FB5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30A05E-AB11-4A1E-BA86-6B906EE3F481}" type="pres">
      <dgm:prSet presAssocID="{0061796F-5180-4DB8-95B0-8E502CABFC78}" presName="spacer" presStyleCnt="0"/>
      <dgm:spPr/>
    </dgm:pt>
    <dgm:pt modelId="{1ABC0CCB-9F56-4EDE-8896-565D201CA171}" type="pres">
      <dgm:prSet presAssocID="{7B2D3CEC-D69B-433E-8DB7-7256C56B23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4757805-BAA2-4E44-BB0B-26167A4520EB}" srcId="{DFD929D0-D661-4C1D-B9EB-2DD05457BEAC}" destId="{F1D23AC7-25AA-4405-A95C-7E07C17436B4}" srcOrd="0" destOrd="0" parTransId="{8215225D-3211-4249-A268-B540F2EDF670}" sibTransId="{0B56FB7F-4549-4AE1-AD03-4A4AD3E33870}"/>
    <dgm:cxn modelId="{1F772A10-0CF9-44B1-A128-821E1CC7477C}" type="presOf" srcId="{7B2D3CEC-D69B-433E-8DB7-7256C56B2363}" destId="{1ABC0CCB-9F56-4EDE-8896-565D201CA171}" srcOrd="0" destOrd="0" presId="urn:microsoft.com/office/officeart/2005/8/layout/vList2"/>
    <dgm:cxn modelId="{4D33D11A-66B7-4400-B163-728C26D8905F}" type="presOf" srcId="{74806F7B-9E38-4815-9DCA-655844463465}" destId="{5CE5F7A7-4028-457C-891E-BD15E0033E7F}" srcOrd="0" destOrd="0" presId="urn:microsoft.com/office/officeart/2005/8/layout/vList2"/>
    <dgm:cxn modelId="{11FBBD42-A377-46E6-B2CD-7CC28B41AC70}" srcId="{DFD929D0-D661-4C1D-B9EB-2DD05457BEAC}" destId="{74806F7B-9E38-4815-9DCA-655844463465}" srcOrd="1" destOrd="0" parTransId="{E0DB3B70-04B7-4D8B-B92B-893D3CF32704}" sibTransId="{E62648F8-AA28-42AC-B0DC-5A21CA865324}"/>
    <dgm:cxn modelId="{D4DACF4A-1340-4018-96B4-440FFFC07E72}" type="presOf" srcId="{DFD929D0-D661-4C1D-B9EB-2DD05457BEAC}" destId="{E3EB679E-F955-4037-8960-1142F2470713}" srcOrd="0" destOrd="0" presId="urn:microsoft.com/office/officeart/2005/8/layout/vList2"/>
    <dgm:cxn modelId="{F478B57B-EA2A-4D6B-9456-141449CA5984}" type="presOf" srcId="{F8D90703-4C2E-42B4-8733-133F9C8FB5A6}" destId="{EA858A34-7326-49F4-AD70-2504829D6048}" srcOrd="0" destOrd="0" presId="urn:microsoft.com/office/officeart/2005/8/layout/vList2"/>
    <dgm:cxn modelId="{BF1DD5CB-9520-45D0-81C3-E128BA644297}" srcId="{DFD929D0-D661-4C1D-B9EB-2DD05457BEAC}" destId="{7B2D3CEC-D69B-433E-8DB7-7256C56B2363}" srcOrd="3" destOrd="0" parTransId="{CCF2434A-06A2-4F84-B95F-391E9E374FA9}" sibTransId="{F2391F09-7C56-4974-938F-5F52D7954035}"/>
    <dgm:cxn modelId="{840ED8DA-C8F0-4F3C-A7FC-6D0EED0AEA90}" type="presOf" srcId="{F1D23AC7-25AA-4405-A95C-7E07C17436B4}" destId="{50DC07D7-509D-4DD5-B658-F34FBAF2C6D2}" srcOrd="0" destOrd="0" presId="urn:microsoft.com/office/officeart/2005/8/layout/vList2"/>
    <dgm:cxn modelId="{95B627F2-B0BB-4471-BE9A-58D0AAC6BAAD}" srcId="{DFD929D0-D661-4C1D-B9EB-2DD05457BEAC}" destId="{F8D90703-4C2E-42B4-8733-133F9C8FB5A6}" srcOrd="2" destOrd="0" parTransId="{D758B1E9-4424-48EF-BB0B-F2A312651E7A}" sibTransId="{0061796F-5180-4DB8-95B0-8E502CABFC78}"/>
    <dgm:cxn modelId="{4E699D6A-5FDB-402C-B311-53B2696E2565}" type="presParOf" srcId="{E3EB679E-F955-4037-8960-1142F2470713}" destId="{50DC07D7-509D-4DD5-B658-F34FBAF2C6D2}" srcOrd="0" destOrd="0" presId="urn:microsoft.com/office/officeart/2005/8/layout/vList2"/>
    <dgm:cxn modelId="{1DBE0A03-F56A-46DC-BFC5-C940088B34C6}" type="presParOf" srcId="{E3EB679E-F955-4037-8960-1142F2470713}" destId="{A184121D-18DC-4725-A4A0-F140A862A06A}" srcOrd="1" destOrd="0" presId="urn:microsoft.com/office/officeart/2005/8/layout/vList2"/>
    <dgm:cxn modelId="{6A36CF85-813E-47DD-B22E-6EAE1D161EAD}" type="presParOf" srcId="{E3EB679E-F955-4037-8960-1142F2470713}" destId="{5CE5F7A7-4028-457C-891E-BD15E0033E7F}" srcOrd="2" destOrd="0" presId="urn:microsoft.com/office/officeart/2005/8/layout/vList2"/>
    <dgm:cxn modelId="{607B9D94-CE1E-4E8F-AFFA-1632ECD07655}" type="presParOf" srcId="{E3EB679E-F955-4037-8960-1142F2470713}" destId="{61AF949B-3959-4D50-842A-5A74E867AC98}" srcOrd="3" destOrd="0" presId="urn:microsoft.com/office/officeart/2005/8/layout/vList2"/>
    <dgm:cxn modelId="{FFDEA8E4-CFB0-4663-998E-193E9D9AC43D}" type="presParOf" srcId="{E3EB679E-F955-4037-8960-1142F2470713}" destId="{EA858A34-7326-49F4-AD70-2504829D6048}" srcOrd="4" destOrd="0" presId="urn:microsoft.com/office/officeart/2005/8/layout/vList2"/>
    <dgm:cxn modelId="{5B887E05-4237-4C05-B43D-933948567914}" type="presParOf" srcId="{E3EB679E-F955-4037-8960-1142F2470713}" destId="{0630A05E-AB11-4A1E-BA86-6B906EE3F481}" srcOrd="5" destOrd="0" presId="urn:microsoft.com/office/officeart/2005/8/layout/vList2"/>
    <dgm:cxn modelId="{E78AC727-CCFB-4895-A340-0389D09CF4F4}" type="presParOf" srcId="{E3EB679E-F955-4037-8960-1142F2470713}" destId="{1ABC0CCB-9F56-4EDE-8896-565D201CA1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07D7-509D-4DD5-B658-F34FBAF2C6D2}">
      <dsp:nvSpPr>
        <dsp:cNvPr id="0" name=""/>
        <dsp:cNvSpPr/>
      </dsp:nvSpPr>
      <dsp:spPr>
        <a:xfrm>
          <a:off x="0" y="60549"/>
          <a:ext cx="57710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</a:t>
          </a:r>
          <a:r>
            <a:rPr lang="en-US" sz="2000" b="1" kern="1200" dirty="0"/>
            <a:t>photoresistor </a:t>
          </a:r>
          <a:r>
            <a:rPr lang="en-US" sz="2000" kern="1200" dirty="0"/>
            <a:t>or </a:t>
          </a:r>
          <a:r>
            <a:rPr lang="en-US" sz="2000" b="1" kern="1200" dirty="0"/>
            <a:t>Light Dependent resistor (LDR)</a:t>
          </a:r>
          <a:r>
            <a:rPr lang="en-US" sz="2000" kern="1200" dirty="0"/>
            <a:t> or </a:t>
          </a:r>
          <a:r>
            <a:rPr lang="en-US" sz="2000" b="1" kern="1200" dirty="0"/>
            <a:t>Photocell </a:t>
          </a:r>
          <a:r>
            <a:rPr lang="en-US" sz="2000" kern="1200" dirty="0"/>
            <a:t>is a light-controlled Variable Resistor.</a:t>
          </a:r>
        </a:p>
      </dsp:txBody>
      <dsp:txXfrm>
        <a:off x="53688" y="114237"/>
        <a:ext cx="5663695" cy="992424"/>
      </dsp:txXfrm>
    </dsp:sp>
    <dsp:sp modelId="{5CE5F7A7-4028-457C-891E-BD15E0033E7F}">
      <dsp:nvSpPr>
        <dsp:cNvPr id="0" name=""/>
        <dsp:cNvSpPr/>
      </dsp:nvSpPr>
      <dsp:spPr>
        <a:xfrm>
          <a:off x="0" y="1217949"/>
          <a:ext cx="57710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 </a:t>
          </a:r>
          <a:r>
            <a:rPr lang="en-US" sz="2000" b="1" kern="1200" dirty="0"/>
            <a:t>Resistance </a:t>
          </a:r>
          <a:r>
            <a:rPr lang="en-US" sz="2000" kern="1200" dirty="0"/>
            <a:t>of a photoresistor decreases with increasing incident light intensity; in other words, it exhibits </a:t>
          </a:r>
          <a:r>
            <a:rPr lang="en-US" sz="2000" b="1" kern="1200" dirty="0"/>
            <a:t>Photoconductivity</a:t>
          </a:r>
          <a:r>
            <a:rPr lang="en-US" sz="2000" kern="1200" dirty="0"/>
            <a:t>.</a:t>
          </a:r>
        </a:p>
      </dsp:txBody>
      <dsp:txXfrm>
        <a:off x="53688" y="1271637"/>
        <a:ext cx="5663695" cy="992424"/>
      </dsp:txXfrm>
    </dsp:sp>
    <dsp:sp modelId="{EA858A34-7326-49F4-AD70-2504829D6048}">
      <dsp:nvSpPr>
        <dsp:cNvPr id="0" name=""/>
        <dsp:cNvSpPr/>
      </dsp:nvSpPr>
      <dsp:spPr>
        <a:xfrm>
          <a:off x="0" y="2375349"/>
          <a:ext cx="57710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When </a:t>
          </a:r>
          <a:r>
            <a:rPr lang="en-US" sz="2000" b="0" i="0" u="none" kern="1200" dirty="0">
              <a:solidFill>
                <a:srgbClr val="FFFF00"/>
              </a:solidFill>
            </a:rPr>
            <a:t>light </a:t>
          </a:r>
          <a:r>
            <a:rPr lang="en-US" sz="2000" b="0" i="0" u="none" kern="1200" dirty="0">
              <a:solidFill>
                <a:srgbClr val="002060"/>
              </a:solidFill>
            </a:rPr>
            <a:t>increases </a:t>
          </a:r>
          <a:r>
            <a:rPr lang="en-US" sz="2000" b="0" i="0" u="none" kern="1200" dirty="0"/>
            <a:t>Resistance (Ω) </a:t>
          </a:r>
          <a:r>
            <a:rPr lang="en-US" sz="2000" b="0" i="0" u="none" kern="1200" dirty="0">
              <a:solidFill>
                <a:srgbClr val="FF0000"/>
              </a:solidFill>
            </a:rPr>
            <a:t>decreases </a:t>
          </a:r>
          <a:r>
            <a:rPr lang="en-US" sz="2000" b="1" i="0" u="none" kern="1200" dirty="0"/>
            <a:t>LED will glow brighter</a:t>
          </a:r>
          <a:r>
            <a:rPr lang="en-US" sz="2000" b="0" i="0" u="none" kern="1200" dirty="0"/>
            <a:t>.</a:t>
          </a:r>
        </a:p>
      </dsp:txBody>
      <dsp:txXfrm>
        <a:off x="53688" y="2429037"/>
        <a:ext cx="5663695" cy="992424"/>
      </dsp:txXfrm>
    </dsp:sp>
    <dsp:sp modelId="{1ABC0CCB-9F56-4EDE-8896-565D201CA171}">
      <dsp:nvSpPr>
        <dsp:cNvPr id="0" name=""/>
        <dsp:cNvSpPr/>
      </dsp:nvSpPr>
      <dsp:spPr>
        <a:xfrm>
          <a:off x="0" y="3532749"/>
          <a:ext cx="57710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</a:t>
          </a:r>
          <a:r>
            <a:rPr lang="en-US" sz="2000" kern="1200" dirty="0">
              <a:solidFill>
                <a:srgbClr val="FFFF00"/>
              </a:solidFill>
            </a:rPr>
            <a:t>Light </a:t>
          </a:r>
          <a:r>
            <a:rPr lang="en-US" sz="2000" kern="1200" dirty="0">
              <a:solidFill>
                <a:srgbClr val="002060"/>
              </a:solidFill>
            </a:rPr>
            <a:t>Decreases </a:t>
          </a:r>
          <a:r>
            <a:rPr lang="en-US" sz="2000" kern="1200" dirty="0"/>
            <a:t>resistance (Ω) </a:t>
          </a:r>
          <a:r>
            <a:rPr lang="en-US" sz="2000" kern="1200" dirty="0">
              <a:solidFill>
                <a:srgbClr val="FF0000"/>
              </a:solidFill>
            </a:rPr>
            <a:t>increases </a:t>
          </a:r>
          <a:r>
            <a:rPr lang="en-US" sz="2000" b="1" kern="1200" dirty="0"/>
            <a:t>Led will glow </a:t>
          </a:r>
          <a:r>
            <a:rPr lang="en-US" sz="2000" b="1" kern="1200" dirty="0">
              <a:latin typeface="Aharoni"/>
            </a:rPr>
            <a:t>dully.</a:t>
          </a:r>
          <a:endParaRPr lang="en-US" sz="2000" b="1" kern="1200" dirty="0"/>
        </a:p>
      </dsp:txBody>
      <dsp:txXfrm>
        <a:off x="53688" y="3586437"/>
        <a:ext cx="5663695" cy="99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49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1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62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8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1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4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3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44DB80AB-6A0A-3240-950F-56D86BD49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-2" b="161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600" dirty="0">
                <a:cs typeface="Calibri Light"/>
              </a:rPr>
              <a:t>Light Dependent Resistor (LDR)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By Jatasya Raval</a:t>
            </a:r>
            <a:endParaRPr lang="en-US" dirty="0"/>
          </a:p>
        </p:txBody>
      </p:sp>
      <p:sp>
        <p:nvSpPr>
          <p:cNvPr id="30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7ABAE-834E-3D6A-DA20-04B90CB3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8" y="782068"/>
            <a:ext cx="5558489" cy="1038016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What is LDR</a:t>
            </a:r>
            <a:r>
              <a:rPr lang="en-US" sz="5400" dirty="0">
                <a:cs typeface="Aharoni"/>
              </a:rPr>
              <a:t>?</a:t>
            </a:r>
            <a:endParaRPr lang="en-US" sz="540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3" name="Diagram 353">
            <a:extLst>
              <a:ext uri="{FF2B5EF4-FFF2-40B4-BE49-F238E27FC236}">
                <a16:creationId xmlns:a16="http://schemas.microsoft.com/office/drawing/2014/main" id="{C784840F-FB64-5389-0BFA-7FD0F2091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227719"/>
              </p:ext>
            </p:extLst>
          </p:nvPr>
        </p:nvGraphicFramePr>
        <p:xfrm>
          <a:off x="320616" y="1825625"/>
          <a:ext cx="5771071" cy="4693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03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34" descr="Diagram&#10;&#10;Description automatically generated">
            <a:extLst>
              <a:ext uri="{FF2B5EF4-FFF2-40B4-BE49-F238E27FC236}">
                <a16:creationId xmlns:a16="http://schemas.microsoft.com/office/drawing/2014/main" id="{95A1517C-FBC5-4038-9984-0C0C888A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08" y="1764805"/>
            <a:ext cx="4777381" cy="36157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4D279-4296-6365-3DE2-95E46A0B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Image of LDR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B8ACED2-DBF6-FC3F-71CE-9451866C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3585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40D79-6298-F3B0-7634-3CFA3EB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Circuit symbol of LDR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E6C9D85-4C79-5743-16F0-77B94239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93" y="678145"/>
            <a:ext cx="10353596" cy="3287267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8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07AEA-56F0-AFD2-A1C6-4524AA0A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3098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0"/>
      </a:accent3>
      <a:accent4>
        <a:srgbClr val="C12B6A"/>
      </a:accent4>
      <a:accent5>
        <a:srgbClr val="D33D3D"/>
      </a:accent5>
      <a:accent6>
        <a:srgbClr val="C16A2B"/>
      </a:accent6>
      <a:hlink>
        <a:srgbClr val="BF3F86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ShapesVTI</vt:lpstr>
      <vt:lpstr>Light Dependent Resistor (LDR)</vt:lpstr>
      <vt:lpstr>What is LDR?</vt:lpstr>
      <vt:lpstr>Image of LDR</vt:lpstr>
      <vt:lpstr>Circuit symbol of LDR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2022-04-16T12:11:42Z</dcterms:created>
  <dcterms:modified xsi:type="dcterms:W3CDTF">2022-04-16T15:51:46Z</dcterms:modified>
</cp:coreProperties>
</file>