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1D060E-473F-4685-A7BF-69D815C1A8BD}" v="297" dt="2022-04-16T11:08:01.609"/>
    <p1510:client id="{DCD08C8F-E6EB-40D9-AA6E-43643CEA3FD0}" v="10" dt="2022-04-16T11:56:25.4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tasya Raval" userId="41d0155e695bf7de" providerId="Windows Live" clId="Web-{DCD08C8F-E6EB-40D9-AA6E-43643CEA3FD0}"/>
    <pc:docChg chg="addSld modSld sldOrd">
      <pc:chgData name="Jatasya Raval" userId="41d0155e695bf7de" providerId="Windows Live" clId="Web-{DCD08C8F-E6EB-40D9-AA6E-43643CEA3FD0}" dt="2022-04-16T11:56:26.449" v="10"/>
      <pc:docMkLst>
        <pc:docMk/>
      </pc:docMkLst>
      <pc:sldChg chg="addSp modSp new mod ord setBg">
        <pc:chgData name="Jatasya Raval" userId="41d0155e695bf7de" providerId="Windows Live" clId="Web-{DCD08C8F-E6EB-40D9-AA6E-43643CEA3FD0}" dt="2022-04-16T11:56:26.449" v="10"/>
        <pc:sldMkLst>
          <pc:docMk/>
          <pc:sldMk cId="228804376" sldId="261"/>
        </pc:sldMkLst>
        <pc:spChg chg="mod">
          <ac:chgData name="Jatasya Raval" userId="41d0155e695bf7de" providerId="Windows Live" clId="Web-{DCD08C8F-E6EB-40D9-AA6E-43643CEA3FD0}" dt="2022-04-16T11:56:26.449" v="10"/>
          <ac:spMkLst>
            <pc:docMk/>
            <pc:sldMk cId="228804376" sldId="261"/>
            <ac:spMk id="2" creationId="{D06D99DD-58A3-45E6-993E-32692BB8D12D}"/>
          </ac:spMkLst>
        </pc:spChg>
        <pc:spChg chg="add">
          <ac:chgData name="Jatasya Raval" userId="41d0155e695bf7de" providerId="Windows Live" clId="Web-{DCD08C8F-E6EB-40D9-AA6E-43643CEA3FD0}" dt="2022-04-16T11:56:26.449" v="10"/>
          <ac:spMkLst>
            <pc:docMk/>
            <pc:sldMk cId="228804376" sldId="261"/>
            <ac:spMk id="7" creationId="{49306479-8C4D-4E4A-A330-DFC80A8A01BE}"/>
          </ac:spMkLst>
        </pc:spChg>
        <pc:spChg chg="add">
          <ac:chgData name="Jatasya Raval" userId="41d0155e695bf7de" providerId="Windows Live" clId="Web-{DCD08C8F-E6EB-40D9-AA6E-43643CEA3FD0}" dt="2022-04-16T11:56:26.449" v="10"/>
          <ac:spMkLst>
            <pc:docMk/>
            <pc:sldMk cId="228804376" sldId="261"/>
            <ac:spMk id="9" creationId="{9B45BA4C-9B54-4496-821F-9E0985CA984D}"/>
          </ac:spMkLst>
        </pc:spChg>
        <pc:spChg chg="add">
          <ac:chgData name="Jatasya Raval" userId="41d0155e695bf7de" providerId="Windows Live" clId="Web-{DCD08C8F-E6EB-40D9-AA6E-43643CEA3FD0}" dt="2022-04-16T11:56:26.449" v="10"/>
          <ac:spMkLst>
            <pc:docMk/>
            <pc:sldMk cId="228804376" sldId="261"/>
            <ac:spMk id="11" creationId="{85E1BB9D-FAFF-4C3E-9E44-13F8FBABCD62}"/>
          </ac:spMkLst>
        </pc:spChg>
        <pc:spChg chg="add">
          <ac:chgData name="Jatasya Raval" userId="41d0155e695bf7de" providerId="Windows Live" clId="Web-{DCD08C8F-E6EB-40D9-AA6E-43643CEA3FD0}" dt="2022-04-16T11:56:26.449" v="10"/>
          <ac:spMkLst>
            <pc:docMk/>
            <pc:sldMk cId="228804376" sldId="261"/>
            <ac:spMk id="13" creationId="{47C897C6-901F-410E-B2AC-162ED94B010E}"/>
          </ac:spMkLst>
        </pc:spChg>
      </pc:sldChg>
    </pc:docChg>
  </pc:docChgLst>
  <pc:docChgLst>
    <pc:chgData name="Jatasya Raval" userId="41d0155e695bf7de" providerId="Windows Live" clId="Web-{281D060E-473F-4685-A7BF-69D815C1A8BD}"/>
    <pc:docChg chg="addSld delSld modSld addMainMaster delMainMaster">
      <pc:chgData name="Jatasya Raval" userId="41d0155e695bf7de" providerId="Windows Live" clId="Web-{281D060E-473F-4685-A7BF-69D815C1A8BD}" dt="2022-04-16T11:08:01.609" v="349" actId="1076"/>
      <pc:docMkLst>
        <pc:docMk/>
      </pc:docMkLst>
      <pc:sldChg chg="addSp delSp modSp mod setBg modClrScheme chgLayout">
        <pc:chgData name="Jatasya Raval" userId="41d0155e695bf7de" providerId="Windows Live" clId="Web-{281D060E-473F-4685-A7BF-69D815C1A8BD}" dt="2022-04-16T10:14:32.623" v="28"/>
        <pc:sldMkLst>
          <pc:docMk/>
          <pc:sldMk cId="109857222" sldId="256"/>
        </pc:sldMkLst>
        <pc:spChg chg="mod">
          <ac:chgData name="Jatasya Raval" userId="41d0155e695bf7de" providerId="Windows Live" clId="Web-{281D060E-473F-4685-A7BF-69D815C1A8BD}" dt="2022-04-16T10:14:32.623" v="28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Jatasya Raval" userId="41d0155e695bf7de" providerId="Windows Live" clId="Web-{281D060E-473F-4685-A7BF-69D815C1A8BD}" dt="2022-04-16T10:14:32.623" v="28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Jatasya Raval" userId="41d0155e695bf7de" providerId="Windows Live" clId="Web-{281D060E-473F-4685-A7BF-69D815C1A8BD}" dt="2022-04-16T10:14:13.638" v="21"/>
          <ac:spMkLst>
            <pc:docMk/>
            <pc:sldMk cId="109857222" sldId="256"/>
            <ac:spMk id="9" creationId="{9B45BA4C-9B54-4496-821F-9E0985CA984D}"/>
          </ac:spMkLst>
        </pc:spChg>
        <pc:spChg chg="add del">
          <ac:chgData name="Jatasya Raval" userId="41d0155e695bf7de" providerId="Windows Live" clId="Web-{281D060E-473F-4685-A7BF-69D815C1A8BD}" dt="2022-04-16T10:14:13.638" v="21"/>
          <ac:spMkLst>
            <pc:docMk/>
            <pc:sldMk cId="109857222" sldId="256"/>
            <ac:spMk id="11" creationId="{85E1BB9D-FAFF-4C3E-9E44-13F8FBABCD62}"/>
          </ac:spMkLst>
        </pc:spChg>
        <pc:spChg chg="add del">
          <ac:chgData name="Jatasya Raval" userId="41d0155e695bf7de" providerId="Windows Live" clId="Web-{281D060E-473F-4685-A7BF-69D815C1A8BD}" dt="2022-04-16T10:14:13.638" v="21"/>
          <ac:spMkLst>
            <pc:docMk/>
            <pc:sldMk cId="109857222" sldId="256"/>
            <ac:spMk id="13" creationId="{A8DDC302-DBEC-4742-B54B-5E9AAFE96961}"/>
          </ac:spMkLst>
        </pc:spChg>
        <pc:spChg chg="add del">
          <ac:chgData name="Jatasya Raval" userId="41d0155e695bf7de" providerId="Windows Live" clId="Web-{281D060E-473F-4685-A7BF-69D815C1A8BD}" dt="2022-04-16T10:14:16.935" v="23"/>
          <ac:spMkLst>
            <pc:docMk/>
            <pc:sldMk cId="109857222" sldId="256"/>
            <ac:spMk id="15" creationId="{2C729A30-F429-4967-81E8-45F6757C8847}"/>
          </ac:spMkLst>
        </pc:spChg>
        <pc:spChg chg="add del">
          <ac:chgData name="Jatasya Raval" userId="41d0155e695bf7de" providerId="Windows Live" clId="Web-{281D060E-473F-4685-A7BF-69D815C1A8BD}" dt="2022-04-16T10:14:16.935" v="23"/>
          <ac:spMkLst>
            <pc:docMk/>
            <pc:sldMk cId="109857222" sldId="256"/>
            <ac:spMk id="16" creationId="{19FC137C-7F97-41FA-86A1-2E01C3837498}"/>
          </ac:spMkLst>
        </pc:spChg>
        <pc:spChg chg="add del">
          <ac:chgData name="Jatasya Raval" userId="41d0155e695bf7de" providerId="Windows Live" clId="Web-{281D060E-473F-4685-A7BF-69D815C1A8BD}" dt="2022-04-16T10:14:16.935" v="23"/>
          <ac:spMkLst>
            <pc:docMk/>
            <pc:sldMk cId="109857222" sldId="256"/>
            <ac:spMk id="17" creationId="{9FBFB9D3-7D34-4948-B4D0-73E7B6E5272A}"/>
          </ac:spMkLst>
        </pc:spChg>
        <pc:spChg chg="add del">
          <ac:chgData name="Jatasya Raval" userId="41d0155e695bf7de" providerId="Windows Live" clId="Web-{281D060E-473F-4685-A7BF-69D815C1A8BD}" dt="2022-04-16T10:14:22.607" v="25"/>
          <ac:spMkLst>
            <pc:docMk/>
            <pc:sldMk cId="109857222" sldId="256"/>
            <ac:spMk id="20" creationId="{E20BB609-EF92-42DB-836C-0699A590B5CF}"/>
          </ac:spMkLst>
        </pc:spChg>
        <pc:spChg chg="add del">
          <ac:chgData name="Jatasya Raval" userId="41d0155e695bf7de" providerId="Windows Live" clId="Web-{281D060E-473F-4685-A7BF-69D815C1A8BD}" dt="2022-04-16T10:14:22.607" v="25"/>
          <ac:spMkLst>
            <pc:docMk/>
            <pc:sldMk cId="109857222" sldId="256"/>
            <ac:spMk id="21" creationId="{8BEC44CD-E290-4D60-A056-5BA05B182AC3}"/>
          </ac:spMkLst>
        </pc:spChg>
        <pc:spChg chg="add del">
          <ac:chgData name="Jatasya Raval" userId="41d0155e695bf7de" providerId="Windows Live" clId="Web-{281D060E-473F-4685-A7BF-69D815C1A8BD}" dt="2022-04-16T10:14:22.607" v="25"/>
          <ac:spMkLst>
            <pc:docMk/>
            <pc:sldMk cId="109857222" sldId="256"/>
            <ac:spMk id="23" creationId="{B2C335F7-F61C-4EB4-80F2-4B1438FE66BB}"/>
          </ac:spMkLst>
        </pc:spChg>
        <pc:spChg chg="add del">
          <ac:chgData name="Jatasya Raval" userId="41d0155e695bf7de" providerId="Windows Live" clId="Web-{281D060E-473F-4685-A7BF-69D815C1A8BD}" dt="2022-04-16T10:14:22.607" v="25"/>
          <ac:spMkLst>
            <pc:docMk/>
            <pc:sldMk cId="109857222" sldId="256"/>
            <ac:spMk id="24" creationId="{F1189494-2B67-46D2-93D6-A122A09BF6B2}"/>
          </ac:spMkLst>
        </pc:spChg>
        <pc:spChg chg="add del">
          <ac:chgData name="Jatasya Raval" userId="41d0155e695bf7de" providerId="Windows Live" clId="Web-{281D060E-473F-4685-A7BF-69D815C1A8BD}" dt="2022-04-16T10:14:32.592" v="27"/>
          <ac:spMkLst>
            <pc:docMk/>
            <pc:sldMk cId="109857222" sldId="256"/>
            <ac:spMk id="26" creationId="{2C729A30-F429-4967-81E8-45F6757C8847}"/>
          </ac:spMkLst>
        </pc:spChg>
        <pc:spChg chg="add del">
          <ac:chgData name="Jatasya Raval" userId="41d0155e695bf7de" providerId="Windows Live" clId="Web-{281D060E-473F-4685-A7BF-69D815C1A8BD}" dt="2022-04-16T10:14:32.592" v="27"/>
          <ac:spMkLst>
            <pc:docMk/>
            <pc:sldMk cId="109857222" sldId="256"/>
            <ac:spMk id="27" creationId="{19FC137C-7F97-41FA-86A1-2E01C3837498}"/>
          </ac:spMkLst>
        </pc:spChg>
        <pc:spChg chg="add del">
          <ac:chgData name="Jatasya Raval" userId="41d0155e695bf7de" providerId="Windows Live" clId="Web-{281D060E-473F-4685-A7BF-69D815C1A8BD}" dt="2022-04-16T10:14:32.592" v="27"/>
          <ac:spMkLst>
            <pc:docMk/>
            <pc:sldMk cId="109857222" sldId="256"/>
            <ac:spMk id="28" creationId="{9FBFB9D3-7D34-4948-B4D0-73E7B6E5272A}"/>
          </ac:spMkLst>
        </pc:spChg>
        <pc:spChg chg="add">
          <ac:chgData name="Jatasya Raval" userId="41d0155e695bf7de" providerId="Windows Live" clId="Web-{281D060E-473F-4685-A7BF-69D815C1A8BD}" dt="2022-04-16T10:14:32.623" v="28"/>
          <ac:spMkLst>
            <pc:docMk/>
            <pc:sldMk cId="109857222" sldId="256"/>
            <ac:spMk id="31" creationId="{9B45BA4C-9B54-4496-821F-9E0985CA984D}"/>
          </ac:spMkLst>
        </pc:spChg>
        <pc:spChg chg="add">
          <ac:chgData name="Jatasya Raval" userId="41d0155e695bf7de" providerId="Windows Live" clId="Web-{281D060E-473F-4685-A7BF-69D815C1A8BD}" dt="2022-04-16T10:14:32.623" v="28"/>
          <ac:spMkLst>
            <pc:docMk/>
            <pc:sldMk cId="109857222" sldId="256"/>
            <ac:spMk id="32" creationId="{85E1BB9D-FAFF-4C3E-9E44-13F8FBABCD62}"/>
          </ac:spMkLst>
        </pc:spChg>
        <pc:spChg chg="add">
          <ac:chgData name="Jatasya Raval" userId="41d0155e695bf7de" providerId="Windows Live" clId="Web-{281D060E-473F-4685-A7BF-69D815C1A8BD}" dt="2022-04-16T10:14:32.623" v="28"/>
          <ac:spMkLst>
            <pc:docMk/>
            <pc:sldMk cId="109857222" sldId="256"/>
            <ac:spMk id="33" creationId="{A8DDC302-DBEC-4742-B54B-5E9AAFE96961}"/>
          </ac:spMkLst>
        </pc:spChg>
        <pc:picChg chg="add del">
          <ac:chgData name="Jatasya Raval" userId="41d0155e695bf7de" providerId="Windows Live" clId="Web-{281D060E-473F-4685-A7BF-69D815C1A8BD}" dt="2022-04-16T10:14:13.638" v="21"/>
          <ac:picMkLst>
            <pc:docMk/>
            <pc:sldMk cId="109857222" sldId="256"/>
            <ac:picMk id="4" creationId="{C642145B-43B0-8276-38E8-03E0ACE39B99}"/>
          </ac:picMkLst>
        </pc:picChg>
        <pc:picChg chg="add del">
          <ac:chgData name="Jatasya Raval" userId="41d0155e695bf7de" providerId="Windows Live" clId="Web-{281D060E-473F-4685-A7BF-69D815C1A8BD}" dt="2022-04-16T10:14:16.935" v="23"/>
          <ac:picMkLst>
            <pc:docMk/>
            <pc:sldMk cId="109857222" sldId="256"/>
            <ac:picMk id="18" creationId="{6F93AE45-DD21-5602-533D-E14FE1242821}"/>
          </ac:picMkLst>
        </pc:picChg>
        <pc:picChg chg="add del">
          <ac:chgData name="Jatasya Raval" userId="41d0155e695bf7de" providerId="Windows Live" clId="Web-{281D060E-473F-4685-A7BF-69D815C1A8BD}" dt="2022-04-16T10:14:22.607" v="25"/>
          <ac:picMkLst>
            <pc:docMk/>
            <pc:sldMk cId="109857222" sldId="256"/>
            <ac:picMk id="22" creationId="{5EDB7DA5-18D5-91D1-CD1E-5A2BA679F410}"/>
          </ac:picMkLst>
        </pc:picChg>
        <pc:picChg chg="add del">
          <ac:chgData name="Jatasya Raval" userId="41d0155e695bf7de" providerId="Windows Live" clId="Web-{281D060E-473F-4685-A7BF-69D815C1A8BD}" dt="2022-04-16T10:14:32.592" v="27"/>
          <ac:picMkLst>
            <pc:docMk/>
            <pc:sldMk cId="109857222" sldId="256"/>
            <ac:picMk id="29" creationId="{6F93AE45-DD21-5602-533D-E14FE1242821}"/>
          </ac:picMkLst>
        </pc:picChg>
        <pc:picChg chg="add">
          <ac:chgData name="Jatasya Raval" userId="41d0155e695bf7de" providerId="Windows Live" clId="Web-{281D060E-473F-4685-A7BF-69D815C1A8BD}" dt="2022-04-16T10:14:32.623" v="28"/>
          <ac:picMkLst>
            <pc:docMk/>
            <pc:sldMk cId="109857222" sldId="256"/>
            <ac:picMk id="34" creationId="{C642145B-43B0-8276-38E8-03E0ACE39B99}"/>
          </ac:picMkLst>
        </pc:picChg>
      </pc:sldChg>
      <pc:sldChg chg="addSp delSp modSp new mod setBg">
        <pc:chgData name="Jatasya Raval" userId="41d0155e695bf7de" providerId="Windows Live" clId="Web-{281D060E-473F-4685-A7BF-69D815C1A8BD}" dt="2022-04-16T10:36:53.929" v="186"/>
        <pc:sldMkLst>
          <pc:docMk/>
          <pc:sldMk cId="4111897658" sldId="257"/>
        </pc:sldMkLst>
        <pc:spChg chg="mod">
          <ac:chgData name="Jatasya Raval" userId="41d0155e695bf7de" providerId="Windows Live" clId="Web-{281D060E-473F-4685-A7BF-69D815C1A8BD}" dt="2022-04-16T10:36:53.929" v="186"/>
          <ac:spMkLst>
            <pc:docMk/>
            <pc:sldMk cId="4111897658" sldId="257"/>
            <ac:spMk id="2" creationId="{C1194A69-0990-751F-EF38-558D2F9C49D8}"/>
          </ac:spMkLst>
        </pc:spChg>
        <pc:spChg chg="del mod">
          <ac:chgData name="Jatasya Raval" userId="41d0155e695bf7de" providerId="Windows Live" clId="Web-{281D060E-473F-4685-A7BF-69D815C1A8BD}" dt="2022-04-16T10:24:35.440" v="159"/>
          <ac:spMkLst>
            <pc:docMk/>
            <pc:sldMk cId="4111897658" sldId="257"/>
            <ac:spMk id="3" creationId="{17B2DA62-A767-B1C7-90F9-3732C3FA6246}"/>
          </ac:spMkLst>
        </pc:spChg>
        <pc:spChg chg="add del mod">
          <ac:chgData name="Jatasya Raval" userId="41d0155e695bf7de" providerId="Windows Live" clId="Web-{281D060E-473F-4685-A7BF-69D815C1A8BD}" dt="2022-04-16T10:24:16.408" v="157"/>
          <ac:spMkLst>
            <pc:docMk/>
            <pc:sldMk cId="4111897658" sldId="257"/>
            <ac:spMk id="5" creationId="{13ED2028-54BF-B190-766E-F0A12E8E6733}"/>
          </ac:spMkLst>
        </pc:spChg>
        <pc:spChg chg="add del">
          <ac:chgData name="Jatasya Raval" userId="41d0155e695bf7de" providerId="Windows Live" clId="Web-{281D060E-473F-4685-A7BF-69D815C1A8BD}" dt="2022-04-16T10:23:42.938" v="147"/>
          <ac:spMkLst>
            <pc:docMk/>
            <pc:sldMk cId="4111897658" sldId="257"/>
            <ac:spMk id="10" creationId="{84136905-015B-4510-B514-027CBA846BD6}"/>
          </ac:spMkLst>
        </pc:spChg>
        <pc:spChg chg="add del">
          <ac:chgData name="Jatasya Raval" userId="41d0155e695bf7de" providerId="Windows Live" clId="Web-{281D060E-473F-4685-A7BF-69D815C1A8BD}" dt="2022-04-16T10:36:53.929" v="186"/>
          <ac:spMkLst>
            <pc:docMk/>
            <pc:sldMk cId="4111897658" sldId="257"/>
            <ac:spMk id="12" creationId="{36CD0F97-2E5B-4E84-8544-EB24DED10446}"/>
          </ac:spMkLst>
        </pc:spChg>
        <pc:spChg chg="add del">
          <ac:chgData name="Jatasya Raval" userId="41d0155e695bf7de" providerId="Windows Live" clId="Web-{281D060E-473F-4685-A7BF-69D815C1A8BD}" dt="2022-04-16T10:36:53.929" v="186"/>
          <ac:spMkLst>
            <pc:docMk/>
            <pc:sldMk cId="4111897658" sldId="257"/>
            <ac:spMk id="13" creationId="{84136905-015B-4510-B514-027CBA846BD6}"/>
          </ac:spMkLst>
        </pc:spChg>
        <pc:spChg chg="add del">
          <ac:chgData name="Jatasya Raval" userId="41d0155e695bf7de" providerId="Windows Live" clId="Web-{281D060E-473F-4685-A7BF-69D815C1A8BD}" dt="2022-04-16T10:36:53.929" v="186"/>
          <ac:spMkLst>
            <pc:docMk/>
            <pc:sldMk cId="4111897658" sldId="257"/>
            <ac:spMk id="14" creationId="{18E670AF-873F-44DB-9862-796E652EECDB}"/>
          </ac:spMkLst>
        </pc:spChg>
        <pc:spChg chg="add del">
          <ac:chgData name="Jatasya Raval" userId="41d0155e695bf7de" providerId="Windows Live" clId="Web-{281D060E-473F-4685-A7BF-69D815C1A8BD}" dt="2022-04-16T10:36:20.225" v="173"/>
          <ac:spMkLst>
            <pc:docMk/>
            <pc:sldMk cId="4111897658" sldId="257"/>
            <ac:spMk id="19" creationId="{84136905-015B-4510-B514-027CBA846BD6}"/>
          </ac:spMkLst>
        </pc:spChg>
        <pc:spChg chg="add del">
          <ac:chgData name="Jatasya Raval" userId="41d0155e695bf7de" providerId="Windows Live" clId="Web-{281D060E-473F-4685-A7BF-69D815C1A8BD}" dt="2022-04-16T10:36:26.897" v="175"/>
          <ac:spMkLst>
            <pc:docMk/>
            <pc:sldMk cId="4111897658" sldId="257"/>
            <ac:spMk id="21" creationId="{36CD0F97-2E5B-4E84-8544-EB24DED10446}"/>
          </ac:spMkLst>
        </pc:spChg>
        <pc:spChg chg="add del">
          <ac:chgData name="Jatasya Raval" userId="41d0155e695bf7de" providerId="Windows Live" clId="Web-{281D060E-473F-4685-A7BF-69D815C1A8BD}" dt="2022-04-16T10:36:26.897" v="175"/>
          <ac:spMkLst>
            <pc:docMk/>
            <pc:sldMk cId="4111897658" sldId="257"/>
            <ac:spMk id="22" creationId="{84136905-015B-4510-B514-027CBA846BD6}"/>
          </ac:spMkLst>
        </pc:spChg>
        <pc:spChg chg="add del">
          <ac:chgData name="Jatasya Raval" userId="41d0155e695bf7de" providerId="Windows Live" clId="Web-{281D060E-473F-4685-A7BF-69D815C1A8BD}" dt="2022-04-16T10:36:26.897" v="175"/>
          <ac:spMkLst>
            <pc:docMk/>
            <pc:sldMk cId="4111897658" sldId="257"/>
            <ac:spMk id="23" creationId="{DB667490-DB81-488B-B0E9-A2D13C48B92B}"/>
          </ac:spMkLst>
        </pc:spChg>
        <pc:spChg chg="add del">
          <ac:chgData name="Jatasya Raval" userId="41d0155e695bf7de" providerId="Windows Live" clId="Web-{281D060E-473F-4685-A7BF-69D815C1A8BD}" dt="2022-04-16T10:36:29.679" v="177"/>
          <ac:spMkLst>
            <pc:docMk/>
            <pc:sldMk cId="4111897658" sldId="257"/>
            <ac:spMk id="25" creationId="{84136905-015B-4510-B514-027CBA846BD6}"/>
          </ac:spMkLst>
        </pc:spChg>
        <pc:spChg chg="add del">
          <ac:chgData name="Jatasya Raval" userId="41d0155e695bf7de" providerId="Windows Live" clId="Web-{281D060E-473F-4685-A7BF-69D815C1A8BD}" dt="2022-04-16T10:36:34.304" v="179"/>
          <ac:spMkLst>
            <pc:docMk/>
            <pc:sldMk cId="4111897658" sldId="257"/>
            <ac:spMk id="27" creationId="{84136905-015B-4510-B514-027CBA846BD6}"/>
          </ac:spMkLst>
        </pc:spChg>
        <pc:spChg chg="add del">
          <ac:chgData name="Jatasya Raval" userId="41d0155e695bf7de" providerId="Windows Live" clId="Web-{281D060E-473F-4685-A7BF-69D815C1A8BD}" dt="2022-04-16T10:36:34.304" v="179"/>
          <ac:spMkLst>
            <pc:docMk/>
            <pc:sldMk cId="4111897658" sldId="257"/>
            <ac:spMk id="28" creationId="{36CD0F97-2E5B-4E84-8544-EB24DED10446}"/>
          </ac:spMkLst>
        </pc:spChg>
        <pc:spChg chg="add del">
          <ac:chgData name="Jatasya Raval" userId="41d0155e695bf7de" providerId="Windows Live" clId="Web-{281D060E-473F-4685-A7BF-69D815C1A8BD}" dt="2022-04-16T10:36:34.304" v="179"/>
          <ac:spMkLst>
            <pc:docMk/>
            <pc:sldMk cId="4111897658" sldId="257"/>
            <ac:spMk id="29" creationId="{DB667490-DB81-488B-B0E9-A2D13C48B92B}"/>
          </ac:spMkLst>
        </pc:spChg>
        <pc:spChg chg="add del">
          <ac:chgData name="Jatasya Raval" userId="41d0155e695bf7de" providerId="Windows Live" clId="Web-{281D060E-473F-4685-A7BF-69D815C1A8BD}" dt="2022-04-16T10:36:38.820" v="181"/>
          <ac:spMkLst>
            <pc:docMk/>
            <pc:sldMk cId="4111897658" sldId="257"/>
            <ac:spMk id="31" creationId="{84136905-015B-4510-B514-027CBA846BD6}"/>
          </ac:spMkLst>
        </pc:spChg>
        <pc:spChg chg="add del">
          <ac:chgData name="Jatasya Raval" userId="41d0155e695bf7de" providerId="Windows Live" clId="Web-{281D060E-473F-4685-A7BF-69D815C1A8BD}" dt="2022-04-16T10:36:51.054" v="183"/>
          <ac:spMkLst>
            <pc:docMk/>
            <pc:sldMk cId="4111897658" sldId="257"/>
            <ac:spMk id="33" creationId="{84136905-015B-4510-B514-027CBA846BD6}"/>
          </ac:spMkLst>
        </pc:spChg>
        <pc:spChg chg="add del">
          <ac:chgData name="Jatasya Raval" userId="41d0155e695bf7de" providerId="Windows Live" clId="Web-{281D060E-473F-4685-A7BF-69D815C1A8BD}" dt="2022-04-16T10:36:51.054" v="183"/>
          <ac:spMkLst>
            <pc:docMk/>
            <pc:sldMk cId="4111897658" sldId="257"/>
            <ac:spMk id="34" creationId="{36CD0F97-2E5B-4E84-8544-EB24DED10446}"/>
          </ac:spMkLst>
        </pc:spChg>
        <pc:spChg chg="add del">
          <ac:chgData name="Jatasya Raval" userId="41d0155e695bf7de" providerId="Windows Live" clId="Web-{281D060E-473F-4685-A7BF-69D815C1A8BD}" dt="2022-04-16T10:36:51.054" v="183"/>
          <ac:spMkLst>
            <pc:docMk/>
            <pc:sldMk cId="4111897658" sldId="257"/>
            <ac:spMk id="35" creationId="{3B272257-593A-402F-88FA-F1DECD9E3FC4}"/>
          </ac:spMkLst>
        </pc:spChg>
        <pc:spChg chg="add del">
          <ac:chgData name="Jatasya Raval" userId="41d0155e695bf7de" providerId="Windows Live" clId="Web-{281D060E-473F-4685-A7BF-69D815C1A8BD}" dt="2022-04-16T10:36:53.898" v="185"/>
          <ac:spMkLst>
            <pc:docMk/>
            <pc:sldMk cId="4111897658" sldId="257"/>
            <ac:spMk id="37" creationId="{84136905-015B-4510-B514-027CBA846BD6}"/>
          </ac:spMkLst>
        </pc:spChg>
        <pc:spChg chg="add">
          <ac:chgData name="Jatasya Raval" userId="41d0155e695bf7de" providerId="Windows Live" clId="Web-{281D060E-473F-4685-A7BF-69D815C1A8BD}" dt="2022-04-16T10:36:53.929" v="186"/>
          <ac:spMkLst>
            <pc:docMk/>
            <pc:sldMk cId="4111897658" sldId="257"/>
            <ac:spMk id="39" creationId="{84136905-015B-4510-B514-027CBA846BD6}"/>
          </ac:spMkLst>
        </pc:spChg>
        <pc:spChg chg="add">
          <ac:chgData name="Jatasya Raval" userId="41d0155e695bf7de" providerId="Windows Live" clId="Web-{281D060E-473F-4685-A7BF-69D815C1A8BD}" dt="2022-04-16T10:36:53.929" v="186"/>
          <ac:spMkLst>
            <pc:docMk/>
            <pc:sldMk cId="4111897658" sldId="257"/>
            <ac:spMk id="40" creationId="{36CD0F97-2E5B-4E84-8544-EB24DED10446}"/>
          </ac:spMkLst>
        </pc:spChg>
        <pc:spChg chg="add">
          <ac:chgData name="Jatasya Raval" userId="41d0155e695bf7de" providerId="Windows Live" clId="Web-{281D060E-473F-4685-A7BF-69D815C1A8BD}" dt="2022-04-16T10:36:53.929" v="186"/>
          <ac:spMkLst>
            <pc:docMk/>
            <pc:sldMk cId="4111897658" sldId="257"/>
            <ac:spMk id="41" creationId="{DB667490-DB81-488B-B0E9-A2D13C48B92B}"/>
          </ac:spMkLst>
        </pc:spChg>
        <pc:graphicFrameChg chg="add mod ord modGraphic">
          <ac:chgData name="Jatasya Raval" userId="41d0155e695bf7de" providerId="Windows Live" clId="Web-{281D060E-473F-4685-A7BF-69D815C1A8BD}" dt="2022-04-16T10:36:53.929" v="186"/>
          <ac:graphicFrameMkLst>
            <pc:docMk/>
            <pc:sldMk cId="4111897658" sldId="257"/>
            <ac:graphicFrameMk id="7" creationId="{4D398E0D-BF4D-1917-A1BF-BD3F4840CCF7}"/>
          </ac:graphicFrameMkLst>
        </pc:graphicFrameChg>
        <pc:picChg chg="add mod">
          <ac:chgData name="Jatasya Raval" userId="41d0155e695bf7de" providerId="Windows Live" clId="Web-{281D060E-473F-4685-A7BF-69D815C1A8BD}" dt="2022-04-16T10:36:53.929" v="186"/>
          <ac:picMkLst>
            <pc:docMk/>
            <pc:sldMk cId="4111897658" sldId="257"/>
            <ac:picMk id="4" creationId="{F1DB2438-098E-0F3A-4106-68501D069B5B}"/>
          </ac:picMkLst>
        </pc:picChg>
      </pc:sldChg>
      <pc:sldChg chg="addSp delSp modSp new">
        <pc:chgData name="Jatasya Raval" userId="41d0155e695bf7de" providerId="Windows Live" clId="Web-{281D060E-473F-4685-A7BF-69D815C1A8BD}" dt="2022-04-16T10:44:21.973" v="278"/>
        <pc:sldMkLst>
          <pc:docMk/>
          <pc:sldMk cId="3812094366" sldId="258"/>
        </pc:sldMkLst>
        <pc:spChg chg="mod">
          <ac:chgData name="Jatasya Raval" userId="41d0155e695bf7de" providerId="Windows Live" clId="Web-{281D060E-473F-4685-A7BF-69D815C1A8BD}" dt="2022-04-16T10:37:28.946" v="219" actId="20577"/>
          <ac:spMkLst>
            <pc:docMk/>
            <pc:sldMk cId="3812094366" sldId="258"/>
            <ac:spMk id="2" creationId="{490CDD40-A1DB-BC75-9980-B98BDF2A7275}"/>
          </ac:spMkLst>
        </pc:spChg>
        <pc:spChg chg="del">
          <ac:chgData name="Jatasya Raval" userId="41d0155e695bf7de" providerId="Windows Live" clId="Web-{281D060E-473F-4685-A7BF-69D815C1A8BD}" dt="2022-04-16T10:37:37.571" v="224"/>
          <ac:spMkLst>
            <pc:docMk/>
            <pc:sldMk cId="3812094366" sldId="258"/>
            <ac:spMk id="3" creationId="{05503424-4A1A-3E06-7C43-E0B6698E34D8}"/>
          </ac:spMkLst>
        </pc:spChg>
        <pc:spChg chg="mod">
          <ac:chgData name="Jatasya Raval" userId="41d0155e695bf7de" providerId="Windows Live" clId="Web-{281D060E-473F-4685-A7BF-69D815C1A8BD}" dt="2022-04-16T10:37:34.180" v="223" actId="20577"/>
          <ac:spMkLst>
            <pc:docMk/>
            <pc:sldMk cId="3812094366" sldId="258"/>
            <ac:spMk id="4" creationId="{EC1ED6CE-CAAA-B0EA-779A-75D0A0774751}"/>
          </ac:spMkLst>
        </pc:spChg>
        <pc:spChg chg="del">
          <ac:chgData name="Jatasya Raval" userId="41d0155e695bf7de" providerId="Windows Live" clId="Web-{281D060E-473F-4685-A7BF-69D815C1A8BD}" dt="2022-04-16T10:40:16.138" v="239"/>
          <ac:spMkLst>
            <pc:docMk/>
            <pc:sldMk cId="3812094366" sldId="258"/>
            <ac:spMk id="5" creationId="{5E23A6BD-793F-DE67-A85F-06A6E9CF619D}"/>
          </ac:spMkLst>
        </pc:spChg>
        <pc:spChg chg="mod">
          <ac:chgData name="Jatasya Raval" userId="41d0155e695bf7de" providerId="Windows Live" clId="Web-{281D060E-473F-4685-A7BF-69D815C1A8BD}" dt="2022-04-16T10:37:22.821" v="212" actId="20577"/>
          <ac:spMkLst>
            <pc:docMk/>
            <pc:sldMk cId="3812094366" sldId="258"/>
            <ac:spMk id="6" creationId="{2519109E-5D22-1733-E39D-92610D5E51CE}"/>
          </ac:spMkLst>
        </pc:spChg>
        <pc:graphicFrameChg chg="add mod ord modGraphic">
          <ac:chgData name="Jatasya Raval" userId="41d0155e695bf7de" providerId="Windows Live" clId="Web-{281D060E-473F-4685-A7BF-69D815C1A8BD}" dt="2022-04-16T10:44:17.770" v="277"/>
          <ac:graphicFrameMkLst>
            <pc:docMk/>
            <pc:sldMk cId="3812094366" sldId="258"/>
            <ac:graphicFrameMk id="7" creationId="{3AA82F94-028C-1C7A-F076-8E343BE5E46C}"/>
          </ac:graphicFrameMkLst>
        </pc:graphicFrameChg>
        <pc:graphicFrameChg chg="add mod ord modGraphic">
          <ac:chgData name="Jatasya Raval" userId="41d0155e695bf7de" providerId="Windows Live" clId="Web-{281D060E-473F-4685-A7BF-69D815C1A8BD}" dt="2022-04-16T10:44:21.973" v="278"/>
          <ac:graphicFrameMkLst>
            <pc:docMk/>
            <pc:sldMk cId="3812094366" sldId="258"/>
            <ac:graphicFrameMk id="74" creationId="{BC210A5C-35EE-6E6A-31E4-9E85F47F377B}"/>
          </ac:graphicFrameMkLst>
        </pc:graphicFrameChg>
      </pc:sldChg>
      <pc:sldChg chg="modSp new del">
        <pc:chgData name="Jatasya Raval" userId="41d0155e695bf7de" providerId="Windows Live" clId="Web-{281D060E-473F-4685-A7BF-69D815C1A8BD}" dt="2022-04-16T10:46:07.899" v="296"/>
        <pc:sldMkLst>
          <pc:docMk/>
          <pc:sldMk cId="1092193261" sldId="259"/>
        </pc:sldMkLst>
        <pc:spChg chg="mod">
          <ac:chgData name="Jatasya Raval" userId="41d0155e695bf7de" providerId="Windows Live" clId="Web-{281D060E-473F-4685-A7BF-69D815C1A8BD}" dt="2022-04-16T10:46:03.336" v="295" actId="20577"/>
          <ac:spMkLst>
            <pc:docMk/>
            <pc:sldMk cId="1092193261" sldId="259"/>
            <ac:spMk id="2" creationId="{07F6E01E-4D21-53F9-3C6D-A35F0DBC0641}"/>
          </ac:spMkLst>
        </pc:spChg>
      </pc:sldChg>
      <pc:sldChg chg="addSp delSp modSp new">
        <pc:chgData name="Jatasya Raval" userId="41d0155e695bf7de" providerId="Windows Live" clId="Web-{281D060E-473F-4685-A7BF-69D815C1A8BD}" dt="2022-04-16T10:58:34.733" v="324" actId="1076"/>
        <pc:sldMkLst>
          <pc:docMk/>
          <pc:sldMk cId="2153891452" sldId="259"/>
        </pc:sldMkLst>
        <pc:spChg chg="mod">
          <ac:chgData name="Jatasya Raval" userId="41d0155e695bf7de" providerId="Windows Live" clId="Web-{281D060E-473F-4685-A7BF-69D815C1A8BD}" dt="2022-04-16T10:46:17.977" v="306" actId="20577"/>
          <ac:spMkLst>
            <pc:docMk/>
            <pc:sldMk cId="2153891452" sldId="259"/>
            <ac:spMk id="2" creationId="{9DC9A71C-BE6F-BB62-FB69-C641F7097944}"/>
          </ac:spMkLst>
        </pc:spChg>
        <pc:spChg chg="del">
          <ac:chgData name="Jatasya Raval" userId="41d0155e695bf7de" providerId="Windows Live" clId="Web-{281D060E-473F-4685-A7BF-69D815C1A8BD}" dt="2022-04-16T10:57:57.576" v="314"/>
          <ac:spMkLst>
            <pc:docMk/>
            <pc:sldMk cId="2153891452" sldId="259"/>
            <ac:spMk id="3" creationId="{1E052575-6F01-85B9-E22A-CBED7514428C}"/>
          </ac:spMkLst>
        </pc:spChg>
        <pc:spChg chg="mod">
          <ac:chgData name="Jatasya Raval" userId="41d0155e695bf7de" providerId="Windows Live" clId="Web-{281D060E-473F-4685-A7BF-69D815C1A8BD}" dt="2022-04-16T10:57:46.169" v="313" actId="20577"/>
          <ac:spMkLst>
            <pc:docMk/>
            <pc:sldMk cId="2153891452" sldId="259"/>
            <ac:spMk id="4" creationId="{F1EAB557-D04F-3F15-690C-4EB86CD83CEA}"/>
          </ac:spMkLst>
        </pc:spChg>
        <pc:spChg chg="del">
          <ac:chgData name="Jatasya Raval" userId="41d0155e695bf7de" providerId="Windows Live" clId="Web-{281D060E-473F-4685-A7BF-69D815C1A8BD}" dt="2022-04-16T10:58:23.280" v="320"/>
          <ac:spMkLst>
            <pc:docMk/>
            <pc:sldMk cId="2153891452" sldId="259"/>
            <ac:spMk id="5" creationId="{FF8D5052-29EF-3FFA-55BD-815EA323366C}"/>
          </ac:spMkLst>
        </pc:spChg>
        <pc:spChg chg="mod">
          <ac:chgData name="Jatasya Raval" userId="41d0155e695bf7de" providerId="Windows Live" clId="Web-{281D060E-473F-4685-A7BF-69D815C1A8BD}" dt="2022-04-16T10:46:14.587" v="298" actId="20577"/>
          <ac:spMkLst>
            <pc:docMk/>
            <pc:sldMk cId="2153891452" sldId="259"/>
            <ac:spMk id="6" creationId="{D076EF0C-2B79-F546-7B82-C4D85F3D9EAF}"/>
          </ac:spMkLst>
        </pc:spChg>
        <pc:picChg chg="add mod ord">
          <ac:chgData name="Jatasya Raval" userId="41d0155e695bf7de" providerId="Windows Live" clId="Web-{281D060E-473F-4685-A7BF-69D815C1A8BD}" dt="2022-04-16T10:58:18.748" v="319" actId="14100"/>
          <ac:picMkLst>
            <pc:docMk/>
            <pc:sldMk cId="2153891452" sldId="259"/>
            <ac:picMk id="7" creationId="{22952A47-B757-65E8-F13D-2D60FE62CD20}"/>
          </ac:picMkLst>
        </pc:picChg>
        <pc:picChg chg="add mod ord">
          <ac:chgData name="Jatasya Raval" userId="41d0155e695bf7de" providerId="Windows Live" clId="Web-{281D060E-473F-4685-A7BF-69D815C1A8BD}" dt="2022-04-16T10:58:34.733" v="324" actId="1076"/>
          <ac:picMkLst>
            <pc:docMk/>
            <pc:sldMk cId="2153891452" sldId="259"/>
            <ac:picMk id="8" creationId="{6193E595-FD11-5C70-B44E-D050F5F1EF54}"/>
          </ac:picMkLst>
        </pc:picChg>
      </pc:sldChg>
      <pc:sldChg chg="addSp delSp modSp new mod setBg">
        <pc:chgData name="Jatasya Raval" userId="41d0155e695bf7de" providerId="Windows Live" clId="Web-{281D060E-473F-4685-A7BF-69D815C1A8BD}" dt="2022-04-16T11:08:01.609" v="349" actId="1076"/>
        <pc:sldMkLst>
          <pc:docMk/>
          <pc:sldMk cId="1333259037" sldId="260"/>
        </pc:sldMkLst>
        <pc:spChg chg="mod ord">
          <ac:chgData name="Jatasya Raval" userId="41d0155e695bf7de" providerId="Windows Live" clId="Web-{281D060E-473F-4685-A7BF-69D815C1A8BD}" dt="2022-04-16T11:07:35.045" v="344"/>
          <ac:spMkLst>
            <pc:docMk/>
            <pc:sldMk cId="1333259037" sldId="260"/>
            <ac:spMk id="2" creationId="{30A22AE4-A11B-E38C-FC41-52A803640C95}"/>
          </ac:spMkLst>
        </pc:spChg>
        <pc:spChg chg="del">
          <ac:chgData name="Jatasya Raval" userId="41d0155e695bf7de" providerId="Windows Live" clId="Web-{281D060E-473F-4685-A7BF-69D815C1A8BD}" dt="2022-04-16T11:07:03.654" v="343"/>
          <ac:spMkLst>
            <pc:docMk/>
            <pc:sldMk cId="1333259037" sldId="260"/>
            <ac:spMk id="3" creationId="{AD655462-858A-9062-0F13-E9696F0ADAC0}"/>
          </ac:spMkLst>
        </pc:spChg>
        <pc:spChg chg="add del mod">
          <ac:chgData name="Jatasya Raval" userId="41d0155e695bf7de" providerId="Windows Live" clId="Web-{281D060E-473F-4685-A7BF-69D815C1A8BD}" dt="2022-04-16T11:07:46.421" v="347"/>
          <ac:spMkLst>
            <pc:docMk/>
            <pc:sldMk cId="1333259037" sldId="260"/>
            <ac:spMk id="6" creationId="{88C5FD62-DCD8-391F-2E3D-20DF8D33C591}"/>
          </ac:spMkLst>
        </pc:spChg>
        <pc:spChg chg="add">
          <ac:chgData name="Jatasya Raval" userId="41d0155e695bf7de" providerId="Windows Live" clId="Web-{281D060E-473F-4685-A7BF-69D815C1A8BD}" dt="2022-04-16T11:07:35.045" v="344"/>
          <ac:spMkLst>
            <pc:docMk/>
            <pc:sldMk cId="1333259037" sldId="260"/>
            <ac:spMk id="9" creationId="{49306479-8C4D-4E4A-A330-DFC80A8A01BE}"/>
          </ac:spMkLst>
        </pc:spChg>
        <pc:spChg chg="add">
          <ac:chgData name="Jatasya Raval" userId="41d0155e695bf7de" providerId="Windows Live" clId="Web-{281D060E-473F-4685-A7BF-69D815C1A8BD}" dt="2022-04-16T11:07:35.045" v="344"/>
          <ac:spMkLst>
            <pc:docMk/>
            <pc:sldMk cId="1333259037" sldId="260"/>
            <ac:spMk id="11" creationId="{ADFFAB7E-4788-405E-A4D8-B6644AE463BE}"/>
          </ac:spMkLst>
        </pc:spChg>
        <pc:spChg chg="add">
          <ac:chgData name="Jatasya Raval" userId="41d0155e695bf7de" providerId="Windows Live" clId="Web-{281D060E-473F-4685-A7BF-69D815C1A8BD}" dt="2022-04-16T11:07:35.045" v="344"/>
          <ac:spMkLst>
            <pc:docMk/>
            <pc:sldMk cId="1333259037" sldId="260"/>
            <ac:spMk id="13" creationId="{A9F985A2-1334-4D86-97FF-10FE78059FE5}"/>
          </ac:spMkLst>
        </pc:spChg>
        <pc:spChg chg="add">
          <ac:chgData name="Jatasya Raval" userId="41d0155e695bf7de" providerId="Windows Live" clId="Web-{281D060E-473F-4685-A7BF-69D815C1A8BD}" dt="2022-04-16T11:07:35.045" v="344"/>
          <ac:spMkLst>
            <pc:docMk/>
            <pc:sldMk cId="1333259037" sldId="260"/>
            <ac:spMk id="15" creationId="{1BD1D744-9969-4FA2-8008-BD8BF5A930D9}"/>
          </ac:spMkLst>
        </pc:spChg>
        <pc:picChg chg="add del mod ord">
          <ac:chgData name="Jatasya Raval" userId="41d0155e695bf7de" providerId="Windows Live" clId="Web-{281D060E-473F-4685-A7BF-69D815C1A8BD}" dt="2022-04-16T11:07:42.108" v="346"/>
          <ac:picMkLst>
            <pc:docMk/>
            <pc:sldMk cId="1333259037" sldId="260"/>
            <ac:picMk id="4" creationId="{0B61222F-44CA-F847-7494-758AD7D2D85D}"/>
          </ac:picMkLst>
        </pc:picChg>
        <pc:picChg chg="add mod ord">
          <ac:chgData name="Jatasya Raval" userId="41d0155e695bf7de" providerId="Windows Live" clId="Web-{281D060E-473F-4685-A7BF-69D815C1A8BD}" dt="2022-04-16T11:08:01.609" v="349" actId="1076"/>
          <ac:picMkLst>
            <pc:docMk/>
            <pc:sldMk cId="1333259037" sldId="260"/>
            <ac:picMk id="7" creationId="{7B01A7D4-4F40-E4D0-D686-B880E4AB0E93}"/>
          </ac:picMkLst>
        </pc:picChg>
      </pc:sldChg>
      <pc:sldChg chg="new del">
        <pc:chgData name="Jatasya Raval" userId="41d0155e695bf7de" providerId="Windows Live" clId="Web-{281D060E-473F-4685-A7BF-69D815C1A8BD}" dt="2022-04-16T11:05:54.777" v="326"/>
        <pc:sldMkLst>
          <pc:docMk/>
          <pc:sldMk cId="2615532533" sldId="260"/>
        </pc:sldMkLst>
      </pc:sldChg>
      <pc:sldMasterChg chg="add del addSldLayout delSldLayout">
        <pc:chgData name="Jatasya Raval" userId="41d0155e695bf7de" providerId="Windows Live" clId="Web-{281D060E-473F-4685-A7BF-69D815C1A8BD}" dt="2022-04-16T10:14:32.623" v="28"/>
        <pc:sldMasterMkLst>
          <pc:docMk/>
          <pc:sldMasterMk cId="2460954070" sldId="2147483660"/>
        </pc:sldMasterMkLst>
        <pc:sldLayoutChg chg="add del">
          <pc:chgData name="Jatasya Raval" userId="41d0155e695bf7de" providerId="Windows Live" clId="Web-{281D060E-473F-4685-A7BF-69D815C1A8BD}" dt="2022-04-16T10:14:32.623" v="28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">
          <pc:chgData name="Jatasya Raval" userId="41d0155e695bf7de" providerId="Windows Live" clId="Web-{281D060E-473F-4685-A7BF-69D815C1A8BD}" dt="2022-04-16T10:14:32.623" v="28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">
          <pc:chgData name="Jatasya Raval" userId="41d0155e695bf7de" providerId="Windows Live" clId="Web-{281D060E-473F-4685-A7BF-69D815C1A8BD}" dt="2022-04-16T10:14:32.623" v="28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">
          <pc:chgData name="Jatasya Raval" userId="41d0155e695bf7de" providerId="Windows Live" clId="Web-{281D060E-473F-4685-A7BF-69D815C1A8BD}" dt="2022-04-16T10:14:32.623" v="28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">
          <pc:chgData name="Jatasya Raval" userId="41d0155e695bf7de" providerId="Windows Live" clId="Web-{281D060E-473F-4685-A7BF-69D815C1A8BD}" dt="2022-04-16T10:14:32.623" v="28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">
          <pc:chgData name="Jatasya Raval" userId="41d0155e695bf7de" providerId="Windows Live" clId="Web-{281D060E-473F-4685-A7BF-69D815C1A8BD}" dt="2022-04-16T10:14:32.623" v="28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Jatasya Raval" userId="41d0155e695bf7de" providerId="Windows Live" clId="Web-{281D060E-473F-4685-A7BF-69D815C1A8BD}" dt="2022-04-16T10:14:32.623" v="28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">
          <pc:chgData name="Jatasya Raval" userId="41d0155e695bf7de" providerId="Windows Live" clId="Web-{281D060E-473F-4685-A7BF-69D815C1A8BD}" dt="2022-04-16T10:14:32.623" v="28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">
          <pc:chgData name="Jatasya Raval" userId="41d0155e695bf7de" providerId="Windows Live" clId="Web-{281D060E-473F-4685-A7BF-69D815C1A8BD}" dt="2022-04-16T10:14:32.623" v="28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">
          <pc:chgData name="Jatasya Raval" userId="41d0155e695bf7de" providerId="Windows Live" clId="Web-{281D060E-473F-4685-A7BF-69D815C1A8BD}" dt="2022-04-16T10:14:32.623" v="28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">
          <pc:chgData name="Jatasya Raval" userId="41d0155e695bf7de" providerId="Windows Live" clId="Web-{281D060E-473F-4685-A7BF-69D815C1A8BD}" dt="2022-04-16T10:14:32.623" v="28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">
        <pc:chgData name="Jatasya Raval" userId="41d0155e695bf7de" providerId="Windows Live" clId="Web-{281D060E-473F-4685-A7BF-69D815C1A8BD}" dt="2022-04-16T10:14:22.607" v="25"/>
        <pc:sldMasterMkLst>
          <pc:docMk/>
          <pc:sldMasterMk cId="3860651241" sldId="2147483698"/>
        </pc:sldMasterMkLst>
        <pc:sldLayoutChg chg="add del">
          <pc:chgData name="Jatasya Raval" userId="41d0155e695bf7de" providerId="Windows Live" clId="Web-{281D060E-473F-4685-A7BF-69D815C1A8BD}" dt="2022-04-16T10:14:22.607" v="25"/>
          <pc:sldLayoutMkLst>
            <pc:docMk/>
            <pc:sldMasterMk cId="3860651241" sldId="2147483698"/>
            <pc:sldLayoutMk cId="474291797" sldId="2147483687"/>
          </pc:sldLayoutMkLst>
        </pc:sldLayoutChg>
        <pc:sldLayoutChg chg="add del">
          <pc:chgData name="Jatasya Raval" userId="41d0155e695bf7de" providerId="Windows Live" clId="Web-{281D060E-473F-4685-A7BF-69D815C1A8BD}" dt="2022-04-16T10:14:22.607" v="25"/>
          <pc:sldLayoutMkLst>
            <pc:docMk/>
            <pc:sldMasterMk cId="3860651241" sldId="2147483698"/>
            <pc:sldLayoutMk cId="1393629445" sldId="2147483688"/>
          </pc:sldLayoutMkLst>
        </pc:sldLayoutChg>
        <pc:sldLayoutChg chg="add del">
          <pc:chgData name="Jatasya Raval" userId="41d0155e695bf7de" providerId="Windows Live" clId="Web-{281D060E-473F-4685-A7BF-69D815C1A8BD}" dt="2022-04-16T10:14:22.607" v="25"/>
          <pc:sldLayoutMkLst>
            <pc:docMk/>
            <pc:sldMasterMk cId="3860651241" sldId="2147483698"/>
            <pc:sldLayoutMk cId="1338278103" sldId="2147483689"/>
          </pc:sldLayoutMkLst>
        </pc:sldLayoutChg>
        <pc:sldLayoutChg chg="add del">
          <pc:chgData name="Jatasya Raval" userId="41d0155e695bf7de" providerId="Windows Live" clId="Web-{281D060E-473F-4685-A7BF-69D815C1A8BD}" dt="2022-04-16T10:14:22.607" v="25"/>
          <pc:sldLayoutMkLst>
            <pc:docMk/>
            <pc:sldMasterMk cId="3860651241" sldId="2147483698"/>
            <pc:sldLayoutMk cId="3528275260" sldId="2147483690"/>
          </pc:sldLayoutMkLst>
        </pc:sldLayoutChg>
        <pc:sldLayoutChg chg="add del">
          <pc:chgData name="Jatasya Raval" userId="41d0155e695bf7de" providerId="Windows Live" clId="Web-{281D060E-473F-4685-A7BF-69D815C1A8BD}" dt="2022-04-16T10:14:22.607" v="25"/>
          <pc:sldLayoutMkLst>
            <pc:docMk/>
            <pc:sldMasterMk cId="3860651241" sldId="2147483698"/>
            <pc:sldLayoutMk cId="1957675823" sldId="2147483691"/>
          </pc:sldLayoutMkLst>
        </pc:sldLayoutChg>
        <pc:sldLayoutChg chg="add del">
          <pc:chgData name="Jatasya Raval" userId="41d0155e695bf7de" providerId="Windows Live" clId="Web-{281D060E-473F-4685-A7BF-69D815C1A8BD}" dt="2022-04-16T10:14:22.607" v="25"/>
          <pc:sldLayoutMkLst>
            <pc:docMk/>
            <pc:sldMasterMk cId="3860651241" sldId="2147483698"/>
            <pc:sldLayoutMk cId="2200199852" sldId="2147483692"/>
          </pc:sldLayoutMkLst>
        </pc:sldLayoutChg>
        <pc:sldLayoutChg chg="add del">
          <pc:chgData name="Jatasya Raval" userId="41d0155e695bf7de" providerId="Windows Live" clId="Web-{281D060E-473F-4685-A7BF-69D815C1A8BD}" dt="2022-04-16T10:14:22.607" v="25"/>
          <pc:sldLayoutMkLst>
            <pc:docMk/>
            <pc:sldMasterMk cId="3860651241" sldId="2147483698"/>
            <pc:sldLayoutMk cId="1283813394" sldId="2147483693"/>
          </pc:sldLayoutMkLst>
        </pc:sldLayoutChg>
        <pc:sldLayoutChg chg="add del">
          <pc:chgData name="Jatasya Raval" userId="41d0155e695bf7de" providerId="Windows Live" clId="Web-{281D060E-473F-4685-A7BF-69D815C1A8BD}" dt="2022-04-16T10:14:22.607" v="25"/>
          <pc:sldLayoutMkLst>
            <pc:docMk/>
            <pc:sldMasterMk cId="3860651241" sldId="2147483698"/>
            <pc:sldLayoutMk cId="2288387827" sldId="2147483694"/>
          </pc:sldLayoutMkLst>
        </pc:sldLayoutChg>
        <pc:sldLayoutChg chg="add del">
          <pc:chgData name="Jatasya Raval" userId="41d0155e695bf7de" providerId="Windows Live" clId="Web-{281D060E-473F-4685-A7BF-69D815C1A8BD}" dt="2022-04-16T10:14:22.607" v="25"/>
          <pc:sldLayoutMkLst>
            <pc:docMk/>
            <pc:sldMasterMk cId="3860651241" sldId="2147483698"/>
            <pc:sldLayoutMk cId="651186432" sldId="2147483695"/>
          </pc:sldLayoutMkLst>
        </pc:sldLayoutChg>
        <pc:sldLayoutChg chg="add del">
          <pc:chgData name="Jatasya Raval" userId="41d0155e695bf7de" providerId="Windows Live" clId="Web-{281D060E-473F-4685-A7BF-69D815C1A8BD}" dt="2022-04-16T10:14:22.607" v="25"/>
          <pc:sldLayoutMkLst>
            <pc:docMk/>
            <pc:sldMasterMk cId="3860651241" sldId="2147483698"/>
            <pc:sldLayoutMk cId="3894353590" sldId="2147483696"/>
          </pc:sldLayoutMkLst>
        </pc:sldLayoutChg>
        <pc:sldLayoutChg chg="add del">
          <pc:chgData name="Jatasya Raval" userId="41d0155e695bf7de" providerId="Windows Live" clId="Web-{281D060E-473F-4685-A7BF-69D815C1A8BD}" dt="2022-04-16T10:14:22.607" v="25"/>
          <pc:sldLayoutMkLst>
            <pc:docMk/>
            <pc:sldMasterMk cId="3860651241" sldId="2147483698"/>
            <pc:sldLayoutMk cId="3594898257" sldId="2147483697"/>
          </pc:sldLayoutMkLst>
        </pc:sldLayoutChg>
      </pc:sldMasterChg>
      <pc:sldMasterChg chg="add del addSldLayout delSldLayout">
        <pc:chgData name="Jatasya Raval" userId="41d0155e695bf7de" providerId="Windows Live" clId="Web-{281D060E-473F-4685-A7BF-69D815C1A8BD}" dt="2022-04-16T10:14:32.592" v="27"/>
        <pc:sldMasterMkLst>
          <pc:docMk/>
          <pc:sldMasterMk cId="3406161657" sldId="2147483711"/>
        </pc:sldMasterMkLst>
        <pc:sldLayoutChg chg="add del">
          <pc:chgData name="Jatasya Raval" userId="41d0155e695bf7de" providerId="Windows Live" clId="Web-{281D060E-473F-4685-A7BF-69D815C1A8BD}" dt="2022-04-16T10:14:32.592" v="27"/>
          <pc:sldLayoutMkLst>
            <pc:docMk/>
            <pc:sldMasterMk cId="3406161657" sldId="2147483711"/>
            <pc:sldLayoutMk cId="167422865" sldId="2147483700"/>
          </pc:sldLayoutMkLst>
        </pc:sldLayoutChg>
        <pc:sldLayoutChg chg="add del">
          <pc:chgData name="Jatasya Raval" userId="41d0155e695bf7de" providerId="Windows Live" clId="Web-{281D060E-473F-4685-A7BF-69D815C1A8BD}" dt="2022-04-16T10:14:32.592" v="27"/>
          <pc:sldLayoutMkLst>
            <pc:docMk/>
            <pc:sldMasterMk cId="3406161657" sldId="2147483711"/>
            <pc:sldLayoutMk cId="1733259357" sldId="2147483701"/>
          </pc:sldLayoutMkLst>
        </pc:sldLayoutChg>
        <pc:sldLayoutChg chg="add del">
          <pc:chgData name="Jatasya Raval" userId="41d0155e695bf7de" providerId="Windows Live" clId="Web-{281D060E-473F-4685-A7BF-69D815C1A8BD}" dt="2022-04-16T10:14:32.592" v="27"/>
          <pc:sldLayoutMkLst>
            <pc:docMk/>
            <pc:sldMasterMk cId="3406161657" sldId="2147483711"/>
            <pc:sldLayoutMk cId="1693365937" sldId="2147483702"/>
          </pc:sldLayoutMkLst>
        </pc:sldLayoutChg>
        <pc:sldLayoutChg chg="add del">
          <pc:chgData name="Jatasya Raval" userId="41d0155e695bf7de" providerId="Windows Live" clId="Web-{281D060E-473F-4685-A7BF-69D815C1A8BD}" dt="2022-04-16T10:14:32.592" v="27"/>
          <pc:sldLayoutMkLst>
            <pc:docMk/>
            <pc:sldMasterMk cId="3406161657" sldId="2147483711"/>
            <pc:sldLayoutMk cId="1863056822" sldId="2147483703"/>
          </pc:sldLayoutMkLst>
        </pc:sldLayoutChg>
        <pc:sldLayoutChg chg="add del">
          <pc:chgData name="Jatasya Raval" userId="41d0155e695bf7de" providerId="Windows Live" clId="Web-{281D060E-473F-4685-A7BF-69D815C1A8BD}" dt="2022-04-16T10:14:32.592" v="27"/>
          <pc:sldLayoutMkLst>
            <pc:docMk/>
            <pc:sldMasterMk cId="3406161657" sldId="2147483711"/>
            <pc:sldLayoutMk cId="190921263" sldId="2147483704"/>
          </pc:sldLayoutMkLst>
        </pc:sldLayoutChg>
        <pc:sldLayoutChg chg="add del">
          <pc:chgData name="Jatasya Raval" userId="41d0155e695bf7de" providerId="Windows Live" clId="Web-{281D060E-473F-4685-A7BF-69D815C1A8BD}" dt="2022-04-16T10:14:32.592" v="27"/>
          <pc:sldLayoutMkLst>
            <pc:docMk/>
            <pc:sldMasterMk cId="3406161657" sldId="2147483711"/>
            <pc:sldLayoutMk cId="2374787201" sldId="2147483705"/>
          </pc:sldLayoutMkLst>
        </pc:sldLayoutChg>
        <pc:sldLayoutChg chg="add del">
          <pc:chgData name="Jatasya Raval" userId="41d0155e695bf7de" providerId="Windows Live" clId="Web-{281D060E-473F-4685-A7BF-69D815C1A8BD}" dt="2022-04-16T10:14:32.592" v="27"/>
          <pc:sldLayoutMkLst>
            <pc:docMk/>
            <pc:sldMasterMk cId="3406161657" sldId="2147483711"/>
            <pc:sldLayoutMk cId="3042412778" sldId="2147483706"/>
          </pc:sldLayoutMkLst>
        </pc:sldLayoutChg>
        <pc:sldLayoutChg chg="add del">
          <pc:chgData name="Jatasya Raval" userId="41d0155e695bf7de" providerId="Windows Live" clId="Web-{281D060E-473F-4685-A7BF-69D815C1A8BD}" dt="2022-04-16T10:14:32.592" v="27"/>
          <pc:sldLayoutMkLst>
            <pc:docMk/>
            <pc:sldMasterMk cId="3406161657" sldId="2147483711"/>
            <pc:sldLayoutMk cId="1240480331" sldId="2147483707"/>
          </pc:sldLayoutMkLst>
        </pc:sldLayoutChg>
        <pc:sldLayoutChg chg="add del">
          <pc:chgData name="Jatasya Raval" userId="41d0155e695bf7de" providerId="Windows Live" clId="Web-{281D060E-473F-4685-A7BF-69D815C1A8BD}" dt="2022-04-16T10:14:32.592" v="27"/>
          <pc:sldLayoutMkLst>
            <pc:docMk/>
            <pc:sldMasterMk cId="3406161657" sldId="2147483711"/>
            <pc:sldLayoutMk cId="2611112607" sldId="2147483708"/>
          </pc:sldLayoutMkLst>
        </pc:sldLayoutChg>
        <pc:sldLayoutChg chg="add del">
          <pc:chgData name="Jatasya Raval" userId="41d0155e695bf7de" providerId="Windows Live" clId="Web-{281D060E-473F-4685-A7BF-69D815C1A8BD}" dt="2022-04-16T10:14:32.592" v="27"/>
          <pc:sldLayoutMkLst>
            <pc:docMk/>
            <pc:sldMasterMk cId="3406161657" sldId="2147483711"/>
            <pc:sldLayoutMk cId="837363051" sldId="2147483709"/>
          </pc:sldLayoutMkLst>
        </pc:sldLayoutChg>
        <pc:sldLayoutChg chg="add del">
          <pc:chgData name="Jatasya Raval" userId="41d0155e695bf7de" providerId="Windows Live" clId="Web-{281D060E-473F-4685-A7BF-69D815C1A8BD}" dt="2022-04-16T10:14:32.592" v="27"/>
          <pc:sldLayoutMkLst>
            <pc:docMk/>
            <pc:sldMasterMk cId="3406161657" sldId="2147483711"/>
            <pc:sldLayoutMk cId="3404033205" sldId="2147483710"/>
          </pc:sldLayoutMkLst>
        </pc:sldLayoutChg>
      </pc:sldMasterChg>
      <pc:sldMasterChg chg="add del addSldLayout delSldLayout">
        <pc:chgData name="Jatasya Raval" userId="41d0155e695bf7de" providerId="Windows Live" clId="Web-{281D060E-473F-4685-A7BF-69D815C1A8BD}" dt="2022-04-16T10:14:32.623" v="28"/>
        <pc:sldMasterMkLst>
          <pc:docMk/>
          <pc:sldMasterMk cId="1822272186" sldId="2147483737"/>
        </pc:sldMasterMkLst>
        <pc:sldLayoutChg chg="add del">
          <pc:chgData name="Jatasya Raval" userId="41d0155e695bf7de" providerId="Windows Live" clId="Web-{281D060E-473F-4685-A7BF-69D815C1A8BD}" dt="2022-04-16T10:14:32.623" v="28"/>
          <pc:sldLayoutMkLst>
            <pc:docMk/>
            <pc:sldMasterMk cId="1822272186" sldId="2147483737"/>
            <pc:sldLayoutMk cId="2732955472" sldId="2147483726"/>
          </pc:sldLayoutMkLst>
        </pc:sldLayoutChg>
        <pc:sldLayoutChg chg="add del">
          <pc:chgData name="Jatasya Raval" userId="41d0155e695bf7de" providerId="Windows Live" clId="Web-{281D060E-473F-4685-A7BF-69D815C1A8BD}" dt="2022-04-16T10:14:32.623" v="28"/>
          <pc:sldLayoutMkLst>
            <pc:docMk/>
            <pc:sldMasterMk cId="1822272186" sldId="2147483737"/>
            <pc:sldLayoutMk cId="4072709133" sldId="2147483727"/>
          </pc:sldLayoutMkLst>
        </pc:sldLayoutChg>
        <pc:sldLayoutChg chg="add del">
          <pc:chgData name="Jatasya Raval" userId="41d0155e695bf7de" providerId="Windows Live" clId="Web-{281D060E-473F-4685-A7BF-69D815C1A8BD}" dt="2022-04-16T10:14:32.623" v="28"/>
          <pc:sldLayoutMkLst>
            <pc:docMk/>
            <pc:sldMasterMk cId="1822272186" sldId="2147483737"/>
            <pc:sldLayoutMk cId="2229272519" sldId="2147483728"/>
          </pc:sldLayoutMkLst>
        </pc:sldLayoutChg>
        <pc:sldLayoutChg chg="add del">
          <pc:chgData name="Jatasya Raval" userId="41d0155e695bf7de" providerId="Windows Live" clId="Web-{281D060E-473F-4685-A7BF-69D815C1A8BD}" dt="2022-04-16T10:14:32.623" v="28"/>
          <pc:sldLayoutMkLst>
            <pc:docMk/>
            <pc:sldMasterMk cId="1822272186" sldId="2147483737"/>
            <pc:sldLayoutMk cId="2650817560" sldId="2147483729"/>
          </pc:sldLayoutMkLst>
        </pc:sldLayoutChg>
        <pc:sldLayoutChg chg="add del">
          <pc:chgData name="Jatasya Raval" userId="41d0155e695bf7de" providerId="Windows Live" clId="Web-{281D060E-473F-4685-A7BF-69D815C1A8BD}" dt="2022-04-16T10:14:32.623" v="28"/>
          <pc:sldLayoutMkLst>
            <pc:docMk/>
            <pc:sldMasterMk cId="1822272186" sldId="2147483737"/>
            <pc:sldLayoutMk cId="3351206619" sldId="2147483730"/>
          </pc:sldLayoutMkLst>
        </pc:sldLayoutChg>
        <pc:sldLayoutChg chg="add del">
          <pc:chgData name="Jatasya Raval" userId="41d0155e695bf7de" providerId="Windows Live" clId="Web-{281D060E-473F-4685-A7BF-69D815C1A8BD}" dt="2022-04-16T10:14:32.623" v="28"/>
          <pc:sldLayoutMkLst>
            <pc:docMk/>
            <pc:sldMasterMk cId="1822272186" sldId="2147483737"/>
            <pc:sldLayoutMk cId="631135764" sldId="2147483731"/>
          </pc:sldLayoutMkLst>
        </pc:sldLayoutChg>
        <pc:sldLayoutChg chg="add del">
          <pc:chgData name="Jatasya Raval" userId="41d0155e695bf7de" providerId="Windows Live" clId="Web-{281D060E-473F-4685-A7BF-69D815C1A8BD}" dt="2022-04-16T10:14:32.623" v="28"/>
          <pc:sldLayoutMkLst>
            <pc:docMk/>
            <pc:sldMasterMk cId="1822272186" sldId="2147483737"/>
            <pc:sldLayoutMk cId="3454439008" sldId="2147483732"/>
          </pc:sldLayoutMkLst>
        </pc:sldLayoutChg>
        <pc:sldLayoutChg chg="add del">
          <pc:chgData name="Jatasya Raval" userId="41d0155e695bf7de" providerId="Windows Live" clId="Web-{281D060E-473F-4685-A7BF-69D815C1A8BD}" dt="2022-04-16T10:14:32.623" v="28"/>
          <pc:sldLayoutMkLst>
            <pc:docMk/>
            <pc:sldMasterMk cId="1822272186" sldId="2147483737"/>
            <pc:sldLayoutMk cId="3530356577" sldId="2147483733"/>
          </pc:sldLayoutMkLst>
        </pc:sldLayoutChg>
        <pc:sldLayoutChg chg="add del">
          <pc:chgData name="Jatasya Raval" userId="41d0155e695bf7de" providerId="Windows Live" clId="Web-{281D060E-473F-4685-A7BF-69D815C1A8BD}" dt="2022-04-16T10:14:32.623" v="28"/>
          <pc:sldLayoutMkLst>
            <pc:docMk/>
            <pc:sldMasterMk cId="1822272186" sldId="2147483737"/>
            <pc:sldLayoutMk cId="279319452" sldId="2147483734"/>
          </pc:sldLayoutMkLst>
        </pc:sldLayoutChg>
        <pc:sldLayoutChg chg="add del">
          <pc:chgData name="Jatasya Raval" userId="41d0155e695bf7de" providerId="Windows Live" clId="Web-{281D060E-473F-4685-A7BF-69D815C1A8BD}" dt="2022-04-16T10:14:32.623" v="28"/>
          <pc:sldLayoutMkLst>
            <pc:docMk/>
            <pc:sldMasterMk cId="1822272186" sldId="2147483737"/>
            <pc:sldLayoutMk cId="770773217" sldId="2147483735"/>
          </pc:sldLayoutMkLst>
        </pc:sldLayoutChg>
        <pc:sldLayoutChg chg="add del">
          <pc:chgData name="Jatasya Raval" userId="41d0155e695bf7de" providerId="Windows Live" clId="Web-{281D060E-473F-4685-A7BF-69D815C1A8BD}" dt="2022-04-16T10:14:32.623" v="28"/>
          <pc:sldLayoutMkLst>
            <pc:docMk/>
            <pc:sldMasterMk cId="1822272186" sldId="2147483737"/>
            <pc:sldLayoutMk cId="3838791206" sldId="2147483736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28B9B6-C214-4A34-84B2-ADE52125C364}" type="doc">
      <dgm:prSet loTypeId="urn:microsoft.com/office/officeart/2008/layout/LinedList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CAE6311-6912-404F-B22A-59A869E356FD}">
      <dgm:prSet phldrT="[Text]" phldr="0"/>
      <dgm:spPr/>
      <dgm:t>
        <a:bodyPr/>
        <a:lstStyle/>
        <a:p>
          <a:r>
            <a:rPr lang="en-US"/>
            <a:t>If only two terminals are used, one end and the wiper, it acts as a Variable Resistor or Rheostat.</a:t>
          </a:r>
        </a:p>
      </dgm:t>
    </dgm:pt>
    <dgm:pt modelId="{E8AF484E-5C28-493C-A87E-0D00BE367E0E}" type="parTrans" cxnId="{DDB94B02-5E7A-497A-8167-E44187AD5EF2}">
      <dgm:prSet/>
      <dgm:spPr/>
      <dgm:t>
        <a:bodyPr/>
        <a:lstStyle/>
        <a:p>
          <a:endParaRPr lang="en-US"/>
        </a:p>
      </dgm:t>
    </dgm:pt>
    <dgm:pt modelId="{EB01CD14-623B-4F6C-BC92-2ED158E7D5DB}" type="sibTrans" cxnId="{DDB94B02-5E7A-497A-8167-E44187AD5EF2}">
      <dgm:prSet/>
      <dgm:spPr/>
      <dgm:t>
        <a:bodyPr/>
        <a:lstStyle/>
        <a:p>
          <a:endParaRPr lang="en-US"/>
        </a:p>
      </dgm:t>
    </dgm:pt>
    <dgm:pt modelId="{41B29129-A9B3-4C29-A2AE-A3B3D842EFF5}">
      <dgm:prSet phldr="0"/>
      <dgm:spPr/>
      <dgm:t>
        <a:bodyPr/>
        <a:lstStyle/>
        <a:p>
          <a:pPr rtl="0"/>
          <a:r>
            <a:rPr lang="en-US"/>
            <a:t>A potentiometer informally a Pot, is a three-Terminal Resistor.</a:t>
          </a:r>
        </a:p>
      </dgm:t>
    </dgm:pt>
    <dgm:pt modelId="{8507C36A-44B0-4C0E-99F0-7030D2E810C6}" type="parTrans" cxnId="{531F1DEE-5FE6-46DB-976C-A873D22A813B}">
      <dgm:prSet/>
      <dgm:spPr/>
    </dgm:pt>
    <dgm:pt modelId="{623BCC91-832A-4F0B-917D-4A55D9212F0C}" type="sibTrans" cxnId="{531F1DEE-5FE6-46DB-976C-A873D22A813B}">
      <dgm:prSet/>
      <dgm:spPr/>
    </dgm:pt>
    <dgm:pt modelId="{F19F5CAA-89EC-45DF-99B9-32F174B45E15}" type="pres">
      <dgm:prSet presAssocID="{9428B9B6-C214-4A34-84B2-ADE52125C364}" presName="vert0" presStyleCnt="0">
        <dgm:presLayoutVars>
          <dgm:dir/>
          <dgm:animOne val="branch"/>
          <dgm:animLvl val="lvl"/>
        </dgm:presLayoutVars>
      </dgm:prSet>
      <dgm:spPr/>
    </dgm:pt>
    <dgm:pt modelId="{632D3948-45F8-479D-AC1F-C7B1D644B2BA}" type="pres">
      <dgm:prSet presAssocID="{41B29129-A9B3-4C29-A2AE-A3B3D842EFF5}" presName="thickLine" presStyleLbl="alignNode1" presStyleIdx="0" presStyleCnt="2"/>
      <dgm:spPr/>
    </dgm:pt>
    <dgm:pt modelId="{310BC241-0CEC-4F2B-9772-9B1067BCD5CB}" type="pres">
      <dgm:prSet presAssocID="{41B29129-A9B3-4C29-A2AE-A3B3D842EFF5}" presName="horz1" presStyleCnt="0"/>
      <dgm:spPr/>
    </dgm:pt>
    <dgm:pt modelId="{7D42192B-8A0D-4325-99A9-82556B277909}" type="pres">
      <dgm:prSet presAssocID="{41B29129-A9B3-4C29-A2AE-A3B3D842EFF5}" presName="tx1" presStyleLbl="revTx" presStyleIdx="0" presStyleCnt="2"/>
      <dgm:spPr/>
    </dgm:pt>
    <dgm:pt modelId="{5990A0A5-EBFC-4537-B9C1-2E7A9BB4197E}" type="pres">
      <dgm:prSet presAssocID="{41B29129-A9B3-4C29-A2AE-A3B3D842EFF5}" presName="vert1" presStyleCnt="0"/>
      <dgm:spPr/>
    </dgm:pt>
    <dgm:pt modelId="{B0D10F04-F167-40EF-8A15-CC02564ADDA7}" type="pres">
      <dgm:prSet presAssocID="{5CAE6311-6912-404F-B22A-59A869E356FD}" presName="thickLine" presStyleLbl="alignNode1" presStyleIdx="1" presStyleCnt="2"/>
      <dgm:spPr/>
    </dgm:pt>
    <dgm:pt modelId="{58D6E57C-BFED-4CA4-BEDA-28969C43C3D9}" type="pres">
      <dgm:prSet presAssocID="{5CAE6311-6912-404F-B22A-59A869E356FD}" presName="horz1" presStyleCnt="0"/>
      <dgm:spPr/>
    </dgm:pt>
    <dgm:pt modelId="{64FAD3F1-71E3-4E03-AD66-5BE02F290495}" type="pres">
      <dgm:prSet presAssocID="{5CAE6311-6912-404F-B22A-59A869E356FD}" presName="tx1" presStyleLbl="revTx" presStyleIdx="1" presStyleCnt="2"/>
      <dgm:spPr/>
    </dgm:pt>
    <dgm:pt modelId="{1450EFFD-69A6-42C0-A50C-93D3519D03DF}" type="pres">
      <dgm:prSet presAssocID="{5CAE6311-6912-404F-B22A-59A869E356FD}" presName="vert1" presStyleCnt="0"/>
      <dgm:spPr/>
    </dgm:pt>
  </dgm:ptLst>
  <dgm:cxnLst>
    <dgm:cxn modelId="{DDB94B02-5E7A-497A-8167-E44187AD5EF2}" srcId="{9428B9B6-C214-4A34-84B2-ADE52125C364}" destId="{5CAE6311-6912-404F-B22A-59A869E356FD}" srcOrd="1" destOrd="0" parTransId="{E8AF484E-5C28-493C-A87E-0D00BE367E0E}" sibTransId="{EB01CD14-623B-4F6C-BC92-2ED158E7D5DB}"/>
    <dgm:cxn modelId="{9D77041F-F9BC-4A1F-BEA0-C9EBC19EE934}" type="presOf" srcId="{9428B9B6-C214-4A34-84B2-ADE52125C364}" destId="{F19F5CAA-89EC-45DF-99B9-32F174B45E15}" srcOrd="0" destOrd="0" presId="urn:microsoft.com/office/officeart/2008/layout/LinedList"/>
    <dgm:cxn modelId="{0DBAA92A-100A-4531-9265-1E67A6000710}" type="presOf" srcId="{5CAE6311-6912-404F-B22A-59A869E356FD}" destId="{64FAD3F1-71E3-4E03-AD66-5BE02F290495}" srcOrd="0" destOrd="0" presId="urn:microsoft.com/office/officeart/2008/layout/LinedList"/>
    <dgm:cxn modelId="{3E5B2C88-0EAA-4CEF-8834-99EE41199CF6}" type="presOf" srcId="{41B29129-A9B3-4C29-A2AE-A3B3D842EFF5}" destId="{7D42192B-8A0D-4325-99A9-82556B277909}" srcOrd="0" destOrd="0" presId="urn:microsoft.com/office/officeart/2008/layout/LinedList"/>
    <dgm:cxn modelId="{531F1DEE-5FE6-46DB-976C-A873D22A813B}" srcId="{9428B9B6-C214-4A34-84B2-ADE52125C364}" destId="{41B29129-A9B3-4C29-A2AE-A3B3D842EFF5}" srcOrd="0" destOrd="0" parTransId="{8507C36A-44B0-4C0E-99F0-7030D2E810C6}" sibTransId="{623BCC91-832A-4F0B-917D-4A55D9212F0C}"/>
    <dgm:cxn modelId="{4A950560-3304-4216-87E7-0BCB7906AF5A}" type="presParOf" srcId="{F19F5CAA-89EC-45DF-99B9-32F174B45E15}" destId="{632D3948-45F8-479D-AC1F-C7B1D644B2BA}" srcOrd="0" destOrd="0" presId="urn:microsoft.com/office/officeart/2008/layout/LinedList"/>
    <dgm:cxn modelId="{DC0DE928-3F6C-41FD-B097-644F9CF6A75E}" type="presParOf" srcId="{F19F5CAA-89EC-45DF-99B9-32F174B45E15}" destId="{310BC241-0CEC-4F2B-9772-9B1067BCD5CB}" srcOrd="1" destOrd="0" presId="urn:microsoft.com/office/officeart/2008/layout/LinedList"/>
    <dgm:cxn modelId="{37B85FA0-1E65-481F-95CD-36EEB4BB2EFE}" type="presParOf" srcId="{310BC241-0CEC-4F2B-9772-9B1067BCD5CB}" destId="{7D42192B-8A0D-4325-99A9-82556B277909}" srcOrd="0" destOrd="0" presId="urn:microsoft.com/office/officeart/2008/layout/LinedList"/>
    <dgm:cxn modelId="{98A98215-0BE4-4279-98D1-7D4E942979B2}" type="presParOf" srcId="{310BC241-0CEC-4F2B-9772-9B1067BCD5CB}" destId="{5990A0A5-EBFC-4537-B9C1-2E7A9BB4197E}" srcOrd="1" destOrd="0" presId="urn:microsoft.com/office/officeart/2008/layout/LinedList"/>
    <dgm:cxn modelId="{E7E546CE-FE0B-456D-81B3-B2D57A7F10C2}" type="presParOf" srcId="{F19F5CAA-89EC-45DF-99B9-32F174B45E15}" destId="{B0D10F04-F167-40EF-8A15-CC02564ADDA7}" srcOrd="2" destOrd="0" presId="urn:microsoft.com/office/officeart/2008/layout/LinedList"/>
    <dgm:cxn modelId="{5B1879E8-6D90-457D-AA6B-A8F1051A98AF}" type="presParOf" srcId="{F19F5CAA-89EC-45DF-99B9-32F174B45E15}" destId="{58D6E57C-BFED-4CA4-BEDA-28969C43C3D9}" srcOrd="3" destOrd="0" presId="urn:microsoft.com/office/officeart/2008/layout/LinedList"/>
    <dgm:cxn modelId="{E6566C2D-796A-455F-9A69-554394EB903B}" type="presParOf" srcId="{58D6E57C-BFED-4CA4-BEDA-28969C43C3D9}" destId="{64FAD3F1-71E3-4E03-AD66-5BE02F290495}" srcOrd="0" destOrd="0" presId="urn:microsoft.com/office/officeart/2008/layout/LinedList"/>
    <dgm:cxn modelId="{5326A0DC-7B5A-4968-B653-BF9D28FDF578}" type="presParOf" srcId="{58D6E57C-BFED-4CA4-BEDA-28969C43C3D9}" destId="{1450EFFD-69A6-42C0-A50C-93D3519D03D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D7BB3A-24E3-44D3-8FE4-3DD25A65FCF3}" type="doc">
      <dgm:prSet loTypeId="urn:microsoft.com/office/officeart/2005/8/layout/vList2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C293E90-978F-4527-B4DE-03EBCE2CA891}">
      <dgm:prSet phldrT="[Text]" phldr="0"/>
      <dgm:spPr/>
      <dgm:t>
        <a:bodyPr/>
        <a:lstStyle/>
        <a:p>
          <a:pPr rtl="0"/>
          <a:r>
            <a:rPr lang="en-US" b="1" i="1"/>
            <a:t>A potentiometer is a </a:t>
          </a:r>
          <a:r>
            <a:rPr lang="en-US" b="1" i="1">
              <a:latin typeface="Aharoni"/>
            </a:rPr>
            <a:t>three-terminal</a:t>
          </a:r>
          <a:r>
            <a:rPr lang="en-US" b="1" i="1"/>
            <a:t> variable resistor</a:t>
          </a:r>
          <a:r>
            <a:rPr lang="en-US" b="1" i="1">
              <a:latin typeface="Aharoni"/>
            </a:rPr>
            <a:t>.</a:t>
          </a:r>
          <a:endParaRPr lang="en-US"/>
        </a:p>
      </dgm:t>
    </dgm:pt>
    <dgm:pt modelId="{8FE04297-419D-462F-8CAA-BA303DA23117}" type="parTrans" cxnId="{D7D2D93D-93A9-4F46-AB94-1EA1582B51EC}">
      <dgm:prSet/>
      <dgm:spPr/>
      <dgm:t>
        <a:bodyPr/>
        <a:lstStyle/>
        <a:p>
          <a:endParaRPr lang="en-US"/>
        </a:p>
      </dgm:t>
    </dgm:pt>
    <dgm:pt modelId="{17A5F308-DBA8-4CFA-B3EE-94C5C2184C68}" type="sibTrans" cxnId="{D7D2D93D-93A9-4F46-AB94-1EA1582B51EC}">
      <dgm:prSet/>
      <dgm:spPr/>
      <dgm:t>
        <a:bodyPr/>
        <a:lstStyle/>
        <a:p>
          <a:endParaRPr lang="en-US"/>
        </a:p>
      </dgm:t>
    </dgm:pt>
    <dgm:pt modelId="{ADFA2D6B-A965-4B2B-86FE-31A16BB96D86}">
      <dgm:prSet phldrT="[Text]" phldr="0"/>
      <dgm:spPr/>
      <dgm:t>
        <a:bodyPr/>
        <a:lstStyle/>
        <a:p>
          <a:pPr rtl="0"/>
          <a:r>
            <a:rPr lang="en-US" b="1" i="1"/>
            <a:t>A potentiometer can be used as a rheostat</a:t>
          </a:r>
          <a:r>
            <a:rPr lang="en-US" b="1" i="1">
              <a:latin typeface="Aharoni"/>
            </a:rPr>
            <a:t>.</a:t>
          </a:r>
          <a:endParaRPr lang="en-US" b="0" i="0"/>
        </a:p>
      </dgm:t>
    </dgm:pt>
    <dgm:pt modelId="{EBA8D8BE-30E6-4FE5-AAF1-F81EFDD29897}" type="parTrans" cxnId="{5FA1CCCC-4E5E-4CE1-9E6A-AF58DBC8DC60}">
      <dgm:prSet/>
      <dgm:spPr/>
      <dgm:t>
        <a:bodyPr/>
        <a:lstStyle/>
        <a:p>
          <a:endParaRPr lang="en-US"/>
        </a:p>
      </dgm:t>
    </dgm:pt>
    <dgm:pt modelId="{D50B884F-4B16-497E-B6B8-77805C924C1C}" type="sibTrans" cxnId="{5FA1CCCC-4E5E-4CE1-9E6A-AF58DBC8DC60}">
      <dgm:prSet/>
      <dgm:spPr/>
      <dgm:t>
        <a:bodyPr/>
        <a:lstStyle/>
        <a:p>
          <a:endParaRPr lang="en-US"/>
        </a:p>
      </dgm:t>
    </dgm:pt>
    <dgm:pt modelId="{9C5D99A2-8316-4AD7-813A-E6FFC4C7F723}">
      <dgm:prSet phldr="0"/>
      <dgm:spPr/>
      <dgm:t>
        <a:bodyPr/>
        <a:lstStyle/>
        <a:p>
          <a:pPr rtl="0"/>
          <a:r>
            <a:rPr lang="en-US" b="1" i="1"/>
            <a:t>Potentiometers are often used to vary </a:t>
          </a:r>
          <a:r>
            <a:rPr lang="en-US" b="1" i="1">
              <a:latin typeface="Aharoni"/>
            </a:rPr>
            <a:t>voltage.</a:t>
          </a:r>
          <a:endParaRPr lang="en-US">
            <a:latin typeface="Aharoni"/>
          </a:endParaRPr>
        </a:p>
      </dgm:t>
    </dgm:pt>
    <dgm:pt modelId="{0BFA4BDD-F884-4536-BB04-2141C327EE65}" type="parTrans" cxnId="{FA6D9ACD-8C7E-4B53-9806-2D523C77C686}">
      <dgm:prSet/>
      <dgm:spPr/>
    </dgm:pt>
    <dgm:pt modelId="{1FA5F96B-1B5C-4BA2-9ED2-25F24147CE99}" type="sibTrans" cxnId="{FA6D9ACD-8C7E-4B53-9806-2D523C77C686}">
      <dgm:prSet/>
      <dgm:spPr/>
    </dgm:pt>
    <dgm:pt modelId="{7EDBC2E1-B375-4E37-A1B5-A9C98DF7ABFE}" type="pres">
      <dgm:prSet presAssocID="{B1D7BB3A-24E3-44D3-8FE4-3DD25A65FCF3}" presName="linear" presStyleCnt="0">
        <dgm:presLayoutVars>
          <dgm:animLvl val="lvl"/>
          <dgm:resizeHandles val="exact"/>
        </dgm:presLayoutVars>
      </dgm:prSet>
      <dgm:spPr/>
    </dgm:pt>
    <dgm:pt modelId="{1CEA1A88-28D0-4561-BD7A-272151EF07AD}" type="pres">
      <dgm:prSet presAssocID="{DC293E90-978F-4527-B4DE-03EBCE2CA89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6B0856F-C1D1-46C2-97D3-E8E362169248}" type="pres">
      <dgm:prSet presAssocID="{17A5F308-DBA8-4CFA-B3EE-94C5C2184C68}" presName="spacer" presStyleCnt="0"/>
      <dgm:spPr/>
    </dgm:pt>
    <dgm:pt modelId="{F1B5C6AE-2E40-43A8-9098-7181FC9A5C5D}" type="pres">
      <dgm:prSet presAssocID="{ADFA2D6B-A965-4B2B-86FE-31A16BB96D8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A260860-7B82-40BE-A885-11686731A5E8}" type="pres">
      <dgm:prSet presAssocID="{D50B884F-4B16-497E-B6B8-77805C924C1C}" presName="spacer" presStyleCnt="0"/>
      <dgm:spPr/>
    </dgm:pt>
    <dgm:pt modelId="{CFEDD173-5DC5-4926-A2C0-CBAFCD3E1F56}" type="pres">
      <dgm:prSet presAssocID="{9C5D99A2-8316-4AD7-813A-E6FFC4C7F723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D7D2D93D-93A9-4F46-AB94-1EA1582B51EC}" srcId="{B1D7BB3A-24E3-44D3-8FE4-3DD25A65FCF3}" destId="{DC293E90-978F-4527-B4DE-03EBCE2CA891}" srcOrd="0" destOrd="0" parTransId="{8FE04297-419D-462F-8CAA-BA303DA23117}" sibTransId="{17A5F308-DBA8-4CFA-B3EE-94C5C2184C68}"/>
    <dgm:cxn modelId="{9955605B-8AB8-4689-9D71-DDAF7FEC61AC}" type="presOf" srcId="{DC293E90-978F-4527-B4DE-03EBCE2CA891}" destId="{1CEA1A88-28D0-4561-BD7A-272151EF07AD}" srcOrd="0" destOrd="0" presId="urn:microsoft.com/office/officeart/2005/8/layout/vList2"/>
    <dgm:cxn modelId="{6CA2658F-AF9E-47C6-8B58-E9C19667ABBD}" type="presOf" srcId="{ADFA2D6B-A965-4B2B-86FE-31A16BB96D86}" destId="{F1B5C6AE-2E40-43A8-9098-7181FC9A5C5D}" srcOrd="0" destOrd="0" presId="urn:microsoft.com/office/officeart/2005/8/layout/vList2"/>
    <dgm:cxn modelId="{1593C190-34DE-418E-860A-FE5A31BCC790}" type="presOf" srcId="{9C5D99A2-8316-4AD7-813A-E6FFC4C7F723}" destId="{CFEDD173-5DC5-4926-A2C0-CBAFCD3E1F56}" srcOrd="0" destOrd="0" presId="urn:microsoft.com/office/officeart/2005/8/layout/vList2"/>
    <dgm:cxn modelId="{5FA1CCCC-4E5E-4CE1-9E6A-AF58DBC8DC60}" srcId="{B1D7BB3A-24E3-44D3-8FE4-3DD25A65FCF3}" destId="{ADFA2D6B-A965-4B2B-86FE-31A16BB96D86}" srcOrd="1" destOrd="0" parTransId="{EBA8D8BE-30E6-4FE5-AAF1-F81EFDD29897}" sibTransId="{D50B884F-4B16-497E-B6B8-77805C924C1C}"/>
    <dgm:cxn modelId="{FA6D9ACD-8C7E-4B53-9806-2D523C77C686}" srcId="{B1D7BB3A-24E3-44D3-8FE4-3DD25A65FCF3}" destId="{9C5D99A2-8316-4AD7-813A-E6FFC4C7F723}" srcOrd="2" destOrd="0" parTransId="{0BFA4BDD-F884-4536-BB04-2141C327EE65}" sibTransId="{1FA5F96B-1B5C-4BA2-9ED2-25F24147CE99}"/>
    <dgm:cxn modelId="{966CFBE0-35B1-432C-B7FF-1763E18806A9}" type="presOf" srcId="{B1D7BB3A-24E3-44D3-8FE4-3DD25A65FCF3}" destId="{7EDBC2E1-B375-4E37-A1B5-A9C98DF7ABFE}" srcOrd="0" destOrd="0" presId="urn:microsoft.com/office/officeart/2005/8/layout/vList2"/>
    <dgm:cxn modelId="{9CAAE933-78B6-4D05-9912-064581EB1F8F}" type="presParOf" srcId="{7EDBC2E1-B375-4E37-A1B5-A9C98DF7ABFE}" destId="{1CEA1A88-28D0-4561-BD7A-272151EF07AD}" srcOrd="0" destOrd="0" presId="urn:microsoft.com/office/officeart/2005/8/layout/vList2"/>
    <dgm:cxn modelId="{46CC97B3-3EC2-43A7-80B2-7B9DDBCAC121}" type="presParOf" srcId="{7EDBC2E1-B375-4E37-A1B5-A9C98DF7ABFE}" destId="{F6B0856F-C1D1-46C2-97D3-E8E362169248}" srcOrd="1" destOrd="0" presId="urn:microsoft.com/office/officeart/2005/8/layout/vList2"/>
    <dgm:cxn modelId="{17FD203D-AD7F-4251-A231-40F6FC27B6D0}" type="presParOf" srcId="{7EDBC2E1-B375-4E37-A1B5-A9C98DF7ABFE}" destId="{F1B5C6AE-2E40-43A8-9098-7181FC9A5C5D}" srcOrd="2" destOrd="0" presId="urn:microsoft.com/office/officeart/2005/8/layout/vList2"/>
    <dgm:cxn modelId="{19E9DA81-5B61-4314-A6A4-2BEC0FBDAC6E}" type="presParOf" srcId="{7EDBC2E1-B375-4E37-A1B5-A9C98DF7ABFE}" destId="{8A260860-7B82-40BE-A885-11686731A5E8}" srcOrd="3" destOrd="0" presId="urn:microsoft.com/office/officeart/2005/8/layout/vList2"/>
    <dgm:cxn modelId="{5B477298-EC74-437F-8F14-E72802931BB7}" type="presParOf" srcId="{7EDBC2E1-B375-4E37-A1B5-A9C98DF7ABFE}" destId="{CFEDD173-5DC5-4926-A2C0-CBAFCD3E1F5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CB3EE0F-FEC7-4638-8C0D-BA3E7995D1C9}" type="doc">
      <dgm:prSet loTypeId="urn:microsoft.com/office/officeart/2005/8/layout/vList2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6E5C773-792A-4CB3-AEBE-B811694DD161}">
      <dgm:prSet phldrT="[Text]" phldr="0"/>
      <dgm:spPr/>
      <dgm:t>
        <a:bodyPr/>
        <a:lstStyle/>
        <a:p>
          <a:pPr rtl="0"/>
          <a:r>
            <a:rPr lang="en-US" b="1" i="1"/>
            <a:t>a Rheostat is a two-terminal variable resistor</a:t>
          </a:r>
          <a:r>
            <a:rPr lang="en-US" b="1" i="1">
              <a:latin typeface="Aharoni"/>
            </a:rPr>
            <a:t>.</a:t>
          </a:r>
          <a:endParaRPr lang="en-US"/>
        </a:p>
      </dgm:t>
    </dgm:pt>
    <dgm:pt modelId="{0D9C2414-D279-4726-892B-5F872A5F8C33}" type="parTrans" cxnId="{65B7922A-5B96-4A46-A198-5DC742701883}">
      <dgm:prSet/>
      <dgm:spPr/>
      <dgm:t>
        <a:bodyPr/>
        <a:lstStyle/>
        <a:p>
          <a:endParaRPr lang="en-US"/>
        </a:p>
      </dgm:t>
    </dgm:pt>
    <dgm:pt modelId="{1A920FCA-C5BB-4B75-9CE2-AE79C936D4A7}" type="sibTrans" cxnId="{65B7922A-5B96-4A46-A198-5DC742701883}">
      <dgm:prSet/>
      <dgm:spPr/>
      <dgm:t>
        <a:bodyPr/>
        <a:lstStyle/>
        <a:p>
          <a:endParaRPr lang="en-US"/>
        </a:p>
      </dgm:t>
    </dgm:pt>
    <dgm:pt modelId="{26E901B6-81DA-4E5A-9532-3221D1221638}">
      <dgm:prSet phldrT="[Text]" phldr="0"/>
      <dgm:spPr/>
      <dgm:t>
        <a:bodyPr/>
        <a:lstStyle/>
        <a:p>
          <a:pPr rtl="0"/>
          <a:r>
            <a:rPr lang="en-US" b="1" i="1"/>
            <a:t>a rheostat can’t be used as a potentiometer.</a:t>
          </a:r>
          <a:endParaRPr lang="en-US"/>
        </a:p>
      </dgm:t>
    </dgm:pt>
    <dgm:pt modelId="{050A0B2B-C016-4BD4-B845-F283FC6B03C0}" type="parTrans" cxnId="{E3117B0A-3C00-49E6-A544-CA9F4B625806}">
      <dgm:prSet/>
      <dgm:spPr/>
      <dgm:t>
        <a:bodyPr/>
        <a:lstStyle/>
        <a:p>
          <a:endParaRPr lang="en-US"/>
        </a:p>
      </dgm:t>
    </dgm:pt>
    <dgm:pt modelId="{5B4F9F24-24B6-49FA-A28F-996BECF468E1}" type="sibTrans" cxnId="{E3117B0A-3C00-49E6-A544-CA9F4B625806}">
      <dgm:prSet/>
      <dgm:spPr/>
      <dgm:t>
        <a:bodyPr/>
        <a:lstStyle/>
        <a:p>
          <a:endParaRPr lang="en-US"/>
        </a:p>
      </dgm:t>
    </dgm:pt>
    <dgm:pt modelId="{727E17A5-FA94-4924-9207-0A61D035D098}">
      <dgm:prSet phldrT="[Text]" phldr="0"/>
      <dgm:spPr/>
      <dgm:t>
        <a:bodyPr/>
        <a:lstStyle/>
        <a:p>
          <a:pPr rtl="0"/>
          <a:r>
            <a:rPr lang="en-US" b="1" i="1"/>
            <a:t>rheostats are used to vary current.</a:t>
          </a:r>
          <a:endParaRPr lang="en-US"/>
        </a:p>
      </dgm:t>
    </dgm:pt>
    <dgm:pt modelId="{AEA12483-C908-4B38-8FF7-76533158DE95}" type="parTrans" cxnId="{8BD89B0E-3813-4887-8173-B309D029B1B6}">
      <dgm:prSet/>
      <dgm:spPr/>
      <dgm:t>
        <a:bodyPr/>
        <a:lstStyle/>
        <a:p>
          <a:endParaRPr lang="en-US"/>
        </a:p>
      </dgm:t>
    </dgm:pt>
    <dgm:pt modelId="{89FB13B2-9E66-415F-9404-72BF9DA96883}" type="sibTrans" cxnId="{8BD89B0E-3813-4887-8173-B309D029B1B6}">
      <dgm:prSet/>
      <dgm:spPr/>
      <dgm:t>
        <a:bodyPr/>
        <a:lstStyle/>
        <a:p>
          <a:endParaRPr lang="en-US"/>
        </a:p>
      </dgm:t>
    </dgm:pt>
    <dgm:pt modelId="{10C85945-02A6-4C93-8924-C555FD9EA7BF}" type="pres">
      <dgm:prSet presAssocID="{8CB3EE0F-FEC7-4638-8C0D-BA3E7995D1C9}" presName="linear" presStyleCnt="0">
        <dgm:presLayoutVars>
          <dgm:animLvl val="lvl"/>
          <dgm:resizeHandles val="exact"/>
        </dgm:presLayoutVars>
      </dgm:prSet>
      <dgm:spPr/>
    </dgm:pt>
    <dgm:pt modelId="{75C9FE4D-2A34-4C2D-922A-F15A3B531F4A}" type="pres">
      <dgm:prSet presAssocID="{86E5C773-792A-4CB3-AEBE-B811694DD16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B12AA38-11CC-44D6-B09B-D189C0E30679}" type="pres">
      <dgm:prSet presAssocID="{1A920FCA-C5BB-4B75-9CE2-AE79C936D4A7}" presName="spacer" presStyleCnt="0"/>
      <dgm:spPr/>
    </dgm:pt>
    <dgm:pt modelId="{EEE23488-3D6A-4C18-9082-985BC9C730AD}" type="pres">
      <dgm:prSet presAssocID="{26E901B6-81DA-4E5A-9532-3221D122163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E3622B3-EEB2-468F-BE48-83DC624D1B22}" type="pres">
      <dgm:prSet presAssocID="{5B4F9F24-24B6-49FA-A28F-996BECF468E1}" presName="spacer" presStyleCnt="0"/>
      <dgm:spPr/>
    </dgm:pt>
    <dgm:pt modelId="{051FE252-A25F-476C-AFFE-B258C97C5D7C}" type="pres">
      <dgm:prSet presAssocID="{727E17A5-FA94-4924-9207-0A61D035D098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E3117B0A-3C00-49E6-A544-CA9F4B625806}" srcId="{8CB3EE0F-FEC7-4638-8C0D-BA3E7995D1C9}" destId="{26E901B6-81DA-4E5A-9532-3221D1221638}" srcOrd="1" destOrd="0" parTransId="{050A0B2B-C016-4BD4-B845-F283FC6B03C0}" sibTransId="{5B4F9F24-24B6-49FA-A28F-996BECF468E1}"/>
    <dgm:cxn modelId="{8BD89B0E-3813-4887-8173-B309D029B1B6}" srcId="{8CB3EE0F-FEC7-4638-8C0D-BA3E7995D1C9}" destId="{727E17A5-FA94-4924-9207-0A61D035D098}" srcOrd="2" destOrd="0" parTransId="{AEA12483-C908-4B38-8FF7-76533158DE95}" sibTransId="{89FB13B2-9E66-415F-9404-72BF9DA96883}"/>
    <dgm:cxn modelId="{65B7922A-5B96-4A46-A198-5DC742701883}" srcId="{8CB3EE0F-FEC7-4638-8C0D-BA3E7995D1C9}" destId="{86E5C773-792A-4CB3-AEBE-B811694DD161}" srcOrd="0" destOrd="0" parTransId="{0D9C2414-D279-4726-892B-5F872A5F8C33}" sibTransId="{1A920FCA-C5BB-4B75-9CE2-AE79C936D4A7}"/>
    <dgm:cxn modelId="{5F2E25D2-4DAB-4389-8C94-6817F352CC32}" type="presOf" srcId="{8CB3EE0F-FEC7-4638-8C0D-BA3E7995D1C9}" destId="{10C85945-02A6-4C93-8924-C555FD9EA7BF}" srcOrd="0" destOrd="0" presId="urn:microsoft.com/office/officeart/2005/8/layout/vList2"/>
    <dgm:cxn modelId="{60331CD7-69B6-4F14-9B19-639464DE07E5}" type="presOf" srcId="{26E901B6-81DA-4E5A-9532-3221D1221638}" destId="{EEE23488-3D6A-4C18-9082-985BC9C730AD}" srcOrd="0" destOrd="0" presId="urn:microsoft.com/office/officeart/2005/8/layout/vList2"/>
    <dgm:cxn modelId="{6FA009D8-90FE-46B4-9C37-DFA04028F095}" type="presOf" srcId="{727E17A5-FA94-4924-9207-0A61D035D098}" destId="{051FE252-A25F-476C-AFFE-B258C97C5D7C}" srcOrd="0" destOrd="0" presId="urn:microsoft.com/office/officeart/2005/8/layout/vList2"/>
    <dgm:cxn modelId="{579ED1F3-FFCA-48EA-8BD2-60E2A2C40520}" type="presOf" srcId="{86E5C773-792A-4CB3-AEBE-B811694DD161}" destId="{75C9FE4D-2A34-4C2D-922A-F15A3B531F4A}" srcOrd="0" destOrd="0" presId="urn:microsoft.com/office/officeart/2005/8/layout/vList2"/>
    <dgm:cxn modelId="{726BD09B-9AEA-45B0-8BC3-71D0CE974136}" type="presParOf" srcId="{10C85945-02A6-4C93-8924-C555FD9EA7BF}" destId="{75C9FE4D-2A34-4C2D-922A-F15A3B531F4A}" srcOrd="0" destOrd="0" presId="urn:microsoft.com/office/officeart/2005/8/layout/vList2"/>
    <dgm:cxn modelId="{796474F9-CB9B-45F9-8D5A-08A7E14EC574}" type="presParOf" srcId="{10C85945-02A6-4C93-8924-C555FD9EA7BF}" destId="{8B12AA38-11CC-44D6-B09B-D189C0E30679}" srcOrd="1" destOrd="0" presId="urn:microsoft.com/office/officeart/2005/8/layout/vList2"/>
    <dgm:cxn modelId="{2DCD36ED-E445-4679-B87D-4E348887AD72}" type="presParOf" srcId="{10C85945-02A6-4C93-8924-C555FD9EA7BF}" destId="{EEE23488-3D6A-4C18-9082-985BC9C730AD}" srcOrd="2" destOrd="0" presId="urn:microsoft.com/office/officeart/2005/8/layout/vList2"/>
    <dgm:cxn modelId="{B93F19DE-AECE-41ED-9E93-86BA0C2F4D52}" type="presParOf" srcId="{10C85945-02A6-4C93-8924-C555FD9EA7BF}" destId="{CE3622B3-EEB2-468F-BE48-83DC624D1B22}" srcOrd="3" destOrd="0" presId="urn:microsoft.com/office/officeart/2005/8/layout/vList2"/>
    <dgm:cxn modelId="{0FFE8E8B-519C-4383-A318-AE9A2C2CA5A8}" type="presParOf" srcId="{10C85945-02A6-4C93-8924-C555FD9EA7BF}" destId="{051FE252-A25F-476C-AFFE-B258C97C5D7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2D3948-45F8-479D-AC1F-C7B1D644B2BA}">
      <dsp:nvSpPr>
        <dsp:cNvPr id="0" name=""/>
        <dsp:cNvSpPr/>
      </dsp:nvSpPr>
      <dsp:spPr>
        <a:xfrm>
          <a:off x="0" y="0"/>
          <a:ext cx="4512857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D42192B-8A0D-4325-99A9-82556B277909}">
      <dsp:nvSpPr>
        <dsp:cNvPr id="0" name=""/>
        <dsp:cNvSpPr/>
      </dsp:nvSpPr>
      <dsp:spPr>
        <a:xfrm>
          <a:off x="0" y="0"/>
          <a:ext cx="4512857" cy="15644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 potentiometer informally a Pot, is a three-Terminal Resistor.</a:t>
          </a:r>
        </a:p>
      </dsp:txBody>
      <dsp:txXfrm>
        <a:off x="0" y="0"/>
        <a:ext cx="4512857" cy="1564412"/>
      </dsp:txXfrm>
    </dsp:sp>
    <dsp:sp modelId="{B0D10F04-F167-40EF-8A15-CC02564ADDA7}">
      <dsp:nvSpPr>
        <dsp:cNvPr id="0" name=""/>
        <dsp:cNvSpPr/>
      </dsp:nvSpPr>
      <dsp:spPr>
        <a:xfrm>
          <a:off x="0" y="1564412"/>
          <a:ext cx="4512857" cy="0"/>
        </a:xfrm>
        <a:prstGeom prst="line">
          <a:avLst/>
        </a:prstGeom>
        <a:gradFill rotWithShape="0">
          <a:gsLst>
            <a:gs pos="0">
              <a:schemeClr val="accent5">
                <a:hueOff val="1510261"/>
                <a:satOff val="270"/>
                <a:lumOff val="-686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1510261"/>
                <a:satOff val="270"/>
                <a:lumOff val="-686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1510261"/>
                <a:satOff val="270"/>
                <a:lumOff val="-686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1510261"/>
              <a:satOff val="270"/>
              <a:lumOff val="-6863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4FAD3F1-71E3-4E03-AD66-5BE02F290495}">
      <dsp:nvSpPr>
        <dsp:cNvPr id="0" name=""/>
        <dsp:cNvSpPr/>
      </dsp:nvSpPr>
      <dsp:spPr>
        <a:xfrm>
          <a:off x="0" y="1564412"/>
          <a:ext cx="4512857" cy="15644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If only two terminals are used, one end and the wiper, it acts as a Variable Resistor or Rheostat.</a:t>
          </a:r>
        </a:p>
      </dsp:txBody>
      <dsp:txXfrm>
        <a:off x="0" y="1564412"/>
        <a:ext cx="4512857" cy="15644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EA1A88-28D0-4561-BD7A-272151EF07AD}">
      <dsp:nvSpPr>
        <dsp:cNvPr id="0" name=""/>
        <dsp:cNvSpPr/>
      </dsp:nvSpPr>
      <dsp:spPr>
        <a:xfrm>
          <a:off x="0" y="36306"/>
          <a:ext cx="4333875" cy="7558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1" kern="1200"/>
            <a:t>A potentiometer is a </a:t>
          </a:r>
          <a:r>
            <a:rPr lang="en-US" sz="1900" b="1" i="1" kern="1200">
              <a:latin typeface="Aharoni"/>
            </a:rPr>
            <a:t>three-terminal</a:t>
          </a:r>
          <a:r>
            <a:rPr lang="en-US" sz="1900" b="1" i="1" kern="1200"/>
            <a:t> variable resistor</a:t>
          </a:r>
          <a:r>
            <a:rPr lang="en-US" sz="1900" b="1" i="1" kern="1200">
              <a:latin typeface="Aharoni"/>
            </a:rPr>
            <a:t>.</a:t>
          </a:r>
          <a:endParaRPr lang="en-US" sz="1900" kern="1200"/>
        </a:p>
      </dsp:txBody>
      <dsp:txXfrm>
        <a:off x="36896" y="73202"/>
        <a:ext cx="4260083" cy="682028"/>
      </dsp:txXfrm>
    </dsp:sp>
    <dsp:sp modelId="{F1B5C6AE-2E40-43A8-9098-7181FC9A5C5D}">
      <dsp:nvSpPr>
        <dsp:cNvPr id="0" name=""/>
        <dsp:cNvSpPr/>
      </dsp:nvSpPr>
      <dsp:spPr>
        <a:xfrm>
          <a:off x="0" y="846846"/>
          <a:ext cx="4333875" cy="75582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1" kern="1200"/>
            <a:t>A potentiometer can be used as a rheostat</a:t>
          </a:r>
          <a:r>
            <a:rPr lang="en-US" sz="1900" b="1" i="1" kern="1200">
              <a:latin typeface="Aharoni"/>
            </a:rPr>
            <a:t>.</a:t>
          </a:r>
          <a:endParaRPr lang="en-US" sz="1900" b="0" i="0" kern="1200"/>
        </a:p>
      </dsp:txBody>
      <dsp:txXfrm>
        <a:off x="36896" y="883742"/>
        <a:ext cx="4260083" cy="682028"/>
      </dsp:txXfrm>
    </dsp:sp>
    <dsp:sp modelId="{CFEDD173-5DC5-4926-A2C0-CBAFCD3E1F56}">
      <dsp:nvSpPr>
        <dsp:cNvPr id="0" name=""/>
        <dsp:cNvSpPr/>
      </dsp:nvSpPr>
      <dsp:spPr>
        <a:xfrm>
          <a:off x="0" y="1657386"/>
          <a:ext cx="4333875" cy="75582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1" kern="1200"/>
            <a:t>Potentiometers are often used to vary </a:t>
          </a:r>
          <a:r>
            <a:rPr lang="en-US" sz="1900" b="1" i="1" kern="1200">
              <a:latin typeface="Aharoni"/>
            </a:rPr>
            <a:t>voltage.</a:t>
          </a:r>
          <a:endParaRPr lang="en-US" sz="1900" kern="1200">
            <a:latin typeface="Aharoni"/>
          </a:endParaRPr>
        </a:p>
      </dsp:txBody>
      <dsp:txXfrm>
        <a:off x="36896" y="1694282"/>
        <a:ext cx="4260083" cy="68202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C9FE4D-2A34-4C2D-922A-F15A3B531F4A}">
      <dsp:nvSpPr>
        <dsp:cNvPr id="0" name=""/>
        <dsp:cNvSpPr/>
      </dsp:nvSpPr>
      <dsp:spPr>
        <a:xfrm>
          <a:off x="0" y="36306"/>
          <a:ext cx="4333875" cy="7558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1" kern="1200"/>
            <a:t>a Rheostat is a two-terminal variable resistor</a:t>
          </a:r>
          <a:r>
            <a:rPr lang="en-US" sz="1900" b="1" i="1" kern="1200">
              <a:latin typeface="Aharoni"/>
            </a:rPr>
            <a:t>.</a:t>
          </a:r>
          <a:endParaRPr lang="en-US" sz="1900" kern="1200"/>
        </a:p>
      </dsp:txBody>
      <dsp:txXfrm>
        <a:off x="36896" y="73202"/>
        <a:ext cx="4260083" cy="682028"/>
      </dsp:txXfrm>
    </dsp:sp>
    <dsp:sp modelId="{EEE23488-3D6A-4C18-9082-985BC9C730AD}">
      <dsp:nvSpPr>
        <dsp:cNvPr id="0" name=""/>
        <dsp:cNvSpPr/>
      </dsp:nvSpPr>
      <dsp:spPr>
        <a:xfrm>
          <a:off x="0" y="846846"/>
          <a:ext cx="4333875" cy="75582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1" kern="1200"/>
            <a:t>a rheostat can’t be used as a potentiometer.</a:t>
          </a:r>
          <a:endParaRPr lang="en-US" sz="1900" kern="1200"/>
        </a:p>
      </dsp:txBody>
      <dsp:txXfrm>
        <a:off x="36896" y="883742"/>
        <a:ext cx="4260083" cy="682028"/>
      </dsp:txXfrm>
    </dsp:sp>
    <dsp:sp modelId="{051FE252-A25F-476C-AFFE-B258C97C5D7C}">
      <dsp:nvSpPr>
        <dsp:cNvPr id="0" name=""/>
        <dsp:cNvSpPr/>
      </dsp:nvSpPr>
      <dsp:spPr>
        <a:xfrm>
          <a:off x="0" y="1657386"/>
          <a:ext cx="4333875" cy="75582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1" kern="1200"/>
            <a:t>rheostats are used to vary current.</a:t>
          </a:r>
          <a:endParaRPr lang="en-US" sz="1900" kern="1200"/>
        </a:p>
      </dsp:txBody>
      <dsp:txXfrm>
        <a:off x="36896" y="1694282"/>
        <a:ext cx="4260083" cy="6820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EA1E-98C4-4A2E-AAC3-800E357DC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904" y="1517904"/>
            <a:ext cx="9144000" cy="279806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6B1FA-5AE6-4D57-B37B-4AA021600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904" y="4572000"/>
            <a:ext cx="9144000" cy="152704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49B66-DBC3-45EE-A6E1-DE10A6C1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4/16/2022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1085F0-1967-4B4F-9824-58E9F2E0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EDEE5-31B5-4868-8C16-47FF43E2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2732955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9454-6F74-46A8-B299-4AF451BF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55CA9-A0BD-4609-9307-BAF987B26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E4293-851E-4FA2-BFF2-B646A423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907F5-F26D-4A91-8D70-AB54F8B4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ACBD8-D942-449E-A2B8-358CD136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73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50897-0C2E-420B-9A38-A8D5C1D72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50317" y="1517904"/>
            <a:ext cx="2220731" cy="454678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B2173-32A5-4677-A08F-DAB8FD430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17904" y="1517904"/>
            <a:ext cx="6562553" cy="45467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B124D-B801-4A6A-9DAF-EBC1B98F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AF8DF-2544-45A5-B62B-BB7948FC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C232D-131E-4BE6-8E2E-BAF5A308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791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5BB2-C09C-49B0-BAFA-DE1801CD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7C21-944D-47FE-9519-A2551883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CE36D-6B7B-4D5E-831E-34A4286D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D668-6E19-425C-88F7-AF422066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05C53-CF7C-4936-9E35-1BEBD683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709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6C78-A717-4E1F-A742-FD5AECA0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1270D-CCAE-4437-A0C0-052D111D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4572000"/>
            <a:ext cx="91440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F006A-7EEE-4DB0-8F92-D34C0D46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3F2ED-2B0E-44A9-8603-286CA063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D801C-6B4E-40B6-9D6E-5581922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272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46AA-9418-4C3E-901B-8E280612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97482-2CA6-4707-976E-6FD4B57BF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7904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09652-DD12-479C-B639-9452CBA8C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6792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EC7A6-AFB1-4989-A0B4-B422D5B2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2117C-B497-4647-A66B-1887750F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8C7AF-5092-416B-B61C-F41D3C57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817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0CDE0-3FEB-42A0-8BCC-7DADE7D4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5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4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F1BCA-A435-4779-A6FE-15207141F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6792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B1923-9749-49E3-88FA-75C326E6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6792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51206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135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439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F683-796D-458C-9B32-A385D604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F0BD-641B-4148-BCB3-2704218C8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952" y="1517904"/>
            <a:ext cx="5330952" cy="45811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8C843-B846-4456-9720-71B7D4FF4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A3A03-31BD-4E7E-879A-A1C71849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39078-7D38-4851-A363-B6BC179A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FF25E-A25D-47AA-94EB-580A74F0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356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83B4-9B31-4F73-9767-16363652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CFC30-8163-47A0-A97F-3F2C3A3BE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49240" y="764032"/>
            <a:ext cx="6089904" cy="53309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1B390-0C23-466E-987C-26420A5F0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9CA7C-B9D0-4A72-8061-1E02AA15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EFC84-C9FE-4BFA-9B4E-4516A136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1A469-3EFC-4F94-8482-378582E1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19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1D84C-7934-4E5B-B6E4-A1D6EC29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A990F-40AC-447A-964A-840C94A6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32A1-FFBA-48B6-B2D0-E5414F128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4/16/2022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3EC1-4EE2-4453-841C-CFDFE7089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BA78-E732-44EF-BA0B-FC42F7931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</a:extLst>
          </p:cNvPr>
          <p:cNvSpPr/>
          <p:nvPr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272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4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914400" rtl="0" eaLnBrk="1" latinLnBrk="0" hangingPunct="1">
        <a:lnSpc>
          <a:spcPct val="105000"/>
        </a:lnSpc>
        <a:spcBef>
          <a:spcPts val="900"/>
        </a:spcBef>
        <a:buClr>
          <a:schemeClr val="accent5"/>
        </a:buClr>
        <a:buFont typeface="Avenir Next LT Pro" panose="020B0504020202020204" pitchFamily="34" charset="0"/>
        <a:buChar char="+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0" algn="l" defTabSz="914400" rtl="0" eaLnBrk="1" latinLnBrk="0" hangingPunct="1">
        <a:lnSpc>
          <a:spcPct val="105000"/>
        </a:lnSpc>
        <a:spcBef>
          <a:spcPts val="900"/>
        </a:spcBef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40080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05000"/>
        </a:lnSpc>
        <a:spcBef>
          <a:spcPts val="600"/>
        </a:spcBef>
        <a:buFontTx/>
        <a:buNone/>
        <a:defRPr sz="1800" i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86968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hyperlink" Target="https://www.electricaleasy.com/2017/06/difference-between-potentiometer-and-rheostat.html" TargetMode="External"/><Relationship Id="rId7" Type="http://schemas.openxmlformats.org/officeDocument/2006/relationships/diagramColors" Target="../diagrams/colors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8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10">
            <a:extLst>
              <a:ext uri="{FF2B5EF4-FFF2-40B4-BE49-F238E27FC236}">
                <a16:creationId xmlns:a16="http://schemas.microsoft.com/office/drawing/2014/main" id="{85E1BB9D-FAFF-4C3E-9E44-13F8FBABC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3" name="Freeform: Shape 12">
            <a:extLst>
              <a:ext uri="{FF2B5EF4-FFF2-40B4-BE49-F238E27FC236}">
                <a16:creationId xmlns:a16="http://schemas.microsoft.com/office/drawing/2014/main" id="{A8DDC302-DBEC-4742-B54B-5E9AAFE969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430001" cy="6858000"/>
          </a:xfrm>
          <a:custGeom>
            <a:avLst/>
            <a:gdLst>
              <a:gd name="connsiteX0" fmla="*/ 0 w 11430001"/>
              <a:gd name="connsiteY0" fmla="*/ 0 h 6858000"/>
              <a:gd name="connsiteX1" fmla="*/ 5330522 w 11430001"/>
              <a:gd name="connsiteY1" fmla="*/ 0 h 6858000"/>
              <a:gd name="connsiteX2" fmla="*/ 5334002 w 11430001"/>
              <a:gd name="connsiteY2" fmla="*/ 0 h 6858000"/>
              <a:gd name="connsiteX3" fmla="*/ 5334002 w 11430001"/>
              <a:gd name="connsiteY3" fmla="*/ 762270 h 6858000"/>
              <a:gd name="connsiteX4" fmla="*/ 11430001 w 11430001"/>
              <a:gd name="connsiteY4" fmla="*/ 762270 h 6858000"/>
              <a:gd name="connsiteX5" fmla="*/ 11430001 w 11430001"/>
              <a:gd name="connsiteY5" fmla="*/ 6094807 h 6858000"/>
              <a:gd name="connsiteX6" fmla="*/ 5330522 w 11430001"/>
              <a:gd name="connsiteY6" fmla="*/ 6094807 h 6858000"/>
              <a:gd name="connsiteX7" fmla="*/ 5330522 w 11430001"/>
              <a:gd name="connsiteY7" fmla="*/ 6858000 h 6858000"/>
              <a:gd name="connsiteX8" fmla="*/ 0 w 11430001"/>
              <a:gd name="connsiteY8" fmla="*/ 6858000 h 6858000"/>
              <a:gd name="connsiteX9" fmla="*/ 0 w 11430001"/>
              <a:gd name="connsiteY9" fmla="*/ 609480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30001" h="6858000">
                <a:moveTo>
                  <a:pt x="0" y="0"/>
                </a:moveTo>
                <a:lnTo>
                  <a:pt x="5330522" y="0"/>
                </a:lnTo>
                <a:lnTo>
                  <a:pt x="5334002" y="0"/>
                </a:lnTo>
                <a:lnTo>
                  <a:pt x="5334002" y="762270"/>
                </a:lnTo>
                <a:lnTo>
                  <a:pt x="11430001" y="762270"/>
                </a:lnTo>
                <a:lnTo>
                  <a:pt x="11430001" y="6094807"/>
                </a:lnTo>
                <a:lnTo>
                  <a:pt x="5330522" y="6094807"/>
                </a:lnTo>
                <a:lnTo>
                  <a:pt x="5330522" y="6858000"/>
                </a:lnTo>
                <a:lnTo>
                  <a:pt x="0" y="6858000"/>
                </a:lnTo>
                <a:lnTo>
                  <a:pt x="0" y="6094807"/>
                </a:lnTo>
                <a:close/>
              </a:path>
            </a:pathLst>
          </a:cu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82616" y="1517904"/>
            <a:ext cx="4579288" cy="2796945"/>
          </a:xfrm>
        </p:spPr>
        <p:txBody>
          <a:bodyPr>
            <a:normAutofit/>
          </a:bodyPr>
          <a:lstStyle/>
          <a:p>
            <a:pPr algn="l"/>
            <a:r>
              <a:rPr lang="en-US" sz="5100">
                <a:cs typeface="Calibri Light"/>
              </a:rPr>
              <a:t>Potentiometer</a:t>
            </a:r>
            <a:endParaRPr lang="en-US" sz="51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2616" y="4570807"/>
            <a:ext cx="4579288" cy="942889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>
                <a:cs typeface="Calibri"/>
              </a:rPr>
              <a:t>By Jatasya Raval</a:t>
            </a:r>
            <a:endParaRPr lang="en-US"/>
          </a:p>
        </p:txBody>
      </p:sp>
      <p:pic>
        <p:nvPicPr>
          <p:cNvPr id="34" name="Picture 3">
            <a:extLst>
              <a:ext uri="{FF2B5EF4-FFF2-40B4-BE49-F238E27FC236}">
                <a16:creationId xmlns:a16="http://schemas.microsoft.com/office/drawing/2014/main" id="{C642145B-43B0-8276-38E8-03E0ACE39B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9403"/>
          <a:stretch/>
        </p:blipFill>
        <p:spPr>
          <a:xfrm>
            <a:off x="20" y="758953"/>
            <a:ext cx="5327883" cy="5335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18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20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099048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" name="Rectangle 22">
            <a:extLst>
              <a:ext uri="{FF2B5EF4-FFF2-40B4-BE49-F238E27FC236}">
                <a16:creationId xmlns:a16="http://schemas.microsoft.com/office/drawing/2014/main" id="{DB667490-DB81-488B-B0E9-A2D13C48B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758952"/>
            <a:ext cx="10668000" cy="545592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194A69-0990-751F-EF38-558D2F9C4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3"/>
            <a:ext cx="4512858" cy="1345115"/>
          </a:xfrm>
        </p:spPr>
        <p:txBody>
          <a:bodyPr>
            <a:normAutofit/>
          </a:bodyPr>
          <a:lstStyle/>
          <a:p>
            <a:r>
              <a:rPr lang="en-US">
                <a:cs typeface="Aharoni"/>
              </a:rPr>
              <a:t>What is Potentiometer?</a:t>
            </a:r>
            <a:endParaRPr lang="en-US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F1DB2438-098E-0F3A-4106-68501D069B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857999" y="2671002"/>
            <a:ext cx="3839571" cy="2274945"/>
          </a:xfrm>
          <a:prstGeom prst="rect">
            <a:avLst/>
          </a:prstGeom>
        </p:spPr>
      </p:pic>
      <p:graphicFrame>
        <p:nvGraphicFramePr>
          <p:cNvPr id="7" name="Diagram 7">
            <a:extLst>
              <a:ext uri="{FF2B5EF4-FFF2-40B4-BE49-F238E27FC236}">
                <a16:creationId xmlns:a16="http://schemas.microsoft.com/office/drawing/2014/main" id="{4D398E0D-BF4D-1917-A1BF-BD3F4840CC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4040659"/>
              </p:ext>
            </p:extLst>
          </p:nvPr>
        </p:nvGraphicFramePr>
        <p:xfrm>
          <a:off x="1517904" y="2970222"/>
          <a:ext cx="4512857" cy="3128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111897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90CDD40-A1DB-BC75-9980-B98BDF2A72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Potentiometer</a:t>
            </a:r>
          </a:p>
        </p:txBody>
      </p:sp>
      <p:graphicFrame>
        <p:nvGraphicFramePr>
          <p:cNvPr id="7" name="Diagram 7">
            <a:extLst>
              <a:ext uri="{FF2B5EF4-FFF2-40B4-BE49-F238E27FC236}">
                <a16:creationId xmlns:a16="http://schemas.microsoft.com/office/drawing/2014/main" id="{3AA82F94-028C-1C7A-F076-8E343BE5E46C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725509658"/>
              </p:ext>
            </p:extLst>
          </p:nvPr>
        </p:nvGraphicFramePr>
        <p:xfrm>
          <a:off x="1517650" y="3644900"/>
          <a:ext cx="4333875" cy="24495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1ED6CE-CAAA-B0EA-779A-75D0A07747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Rheostat</a:t>
            </a:r>
          </a:p>
        </p:txBody>
      </p:sp>
      <p:graphicFrame>
        <p:nvGraphicFramePr>
          <p:cNvPr id="74" name="Diagram 74">
            <a:extLst>
              <a:ext uri="{FF2B5EF4-FFF2-40B4-BE49-F238E27FC236}">
                <a16:creationId xmlns:a16="http://schemas.microsoft.com/office/drawing/2014/main" id="{BC210A5C-35EE-6E6A-31E4-9E85F47F377B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5038159"/>
              </p:ext>
            </p:extLst>
          </p:nvPr>
        </p:nvGraphicFramePr>
        <p:xfrm>
          <a:off x="6337300" y="3644900"/>
          <a:ext cx="4333875" cy="24495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Title 5">
            <a:extLst>
              <a:ext uri="{FF2B5EF4-FFF2-40B4-BE49-F238E27FC236}">
                <a16:creationId xmlns:a16="http://schemas.microsoft.com/office/drawing/2014/main" id="{2519109E-5D22-1733-E39D-92610D5E5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haroni"/>
              </a:rPr>
              <a:t>Difference between a Potentiometer and a Rheostat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094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DC9A71C-BE6F-BB62-FB69-C641F70979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Potentiometer</a:t>
            </a: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22952A47-B757-65E8-F13D-2D60FE62CD2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87619" y="3486837"/>
            <a:ext cx="4821015" cy="319726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EAB557-D04F-3F15-690C-4EB86CD83C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Rheostat</a:t>
            </a:r>
          </a:p>
        </p:txBody>
      </p:sp>
      <p:pic>
        <p:nvPicPr>
          <p:cNvPr id="8" name="Picture 8" descr="Diagram&#10;&#10;Description automatically generated">
            <a:extLst>
              <a:ext uri="{FF2B5EF4-FFF2-40B4-BE49-F238E27FC236}">
                <a16:creationId xmlns:a16="http://schemas.microsoft.com/office/drawing/2014/main" id="{6193E595-FD11-5C70-B44E-D050F5F1EF5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02737" y="3544346"/>
            <a:ext cx="4572329" cy="2880965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D076EF0C-2B79-F546-7B82-C4D85F3D9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Images of Potentiometer and Rheostat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891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DFFAB7E-4788-405E-A4D8-B6644AE463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9F985A2-1334-4D86-97FF-10FE78059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BD1D744-9969-4FA2-8008-BD8BF5A93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52849" y="473202"/>
            <a:ext cx="3232254" cy="5345953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A22AE4-A11B-E38C-FC41-52A803640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561" y="2014683"/>
            <a:ext cx="4312214" cy="16633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>
                <a:solidFill>
                  <a:schemeClr val="bg1"/>
                </a:solidFill>
              </a:rPr>
              <a:t>Circuit Symbol of Potentiometer</a:t>
            </a:r>
          </a:p>
        </p:txBody>
      </p:sp>
      <p:pic>
        <p:nvPicPr>
          <p:cNvPr id="7" name="Picture 7" descr="Diagram&#10;&#10;Description automatically generated">
            <a:extLst>
              <a:ext uri="{FF2B5EF4-FFF2-40B4-BE49-F238E27FC236}">
                <a16:creationId xmlns:a16="http://schemas.microsoft.com/office/drawing/2014/main" id="{7B01A7D4-4F40-E4D0-D686-B880E4AB0E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9829" y="3532517"/>
            <a:ext cx="7964980" cy="3127248"/>
          </a:xfrm>
        </p:spPr>
      </p:pic>
    </p:spTree>
    <p:extLst>
      <p:ext uri="{BB962C8B-B14F-4D97-AF65-F5344CB8AC3E}">
        <p14:creationId xmlns:p14="http://schemas.microsoft.com/office/powerpoint/2010/main" val="1333259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5E1BB9D-FAFF-4C3E-9E44-13F8FBABC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7C897C6-901F-410E-B2AC-162ED94B0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762000"/>
            <a:ext cx="10668000" cy="5334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6D99DD-58A3-45E6-993E-32692BB8D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27980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00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8804376"/>
      </p:ext>
    </p:extLst>
  </p:cSld>
  <p:clrMapOvr>
    <a:masterClrMapping/>
  </p:clrMapOvr>
</p:sld>
</file>

<file path=ppt/theme/theme1.xml><?xml version="1.0" encoding="utf-8"?>
<a:theme xmlns:a="http://schemas.openxmlformats.org/drawingml/2006/main" name="PrismaticVTI">
  <a:themeElements>
    <a:clrScheme name="AnalogousFromLightSeed_2SEEDS">
      <a:dk1>
        <a:srgbClr val="000000"/>
      </a:dk1>
      <a:lt1>
        <a:srgbClr val="FFFFFF"/>
      </a:lt1>
      <a:dk2>
        <a:srgbClr val="1F3836"/>
      </a:dk2>
      <a:lt2>
        <a:srgbClr val="E8E2E2"/>
      </a:lt2>
      <a:accent1>
        <a:srgbClr val="49AEA8"/>
      </a:accent1>
      <a:accent2>
        <a:srgbClr val="51B484"/>
      </a:accent2>
      <a:accent3>
        <a:srgbClr val="52AADA"/>
      </a:accent3>
      <a:accent4>
        <a:srgbClr val="DC5DD0"/>
      </a:accent4>
      <a:accent5>
        <a:srgbClr val="E27AAD"/>
      </a:accent5>
      <a:accent6>
        <a:srgbClr val="DC5D66"/>
      </a:accent6>
      <a:hlink>
        <a:srgbClr val="AE696E"/>
      </a:hlink>
      <a:folHlink>
        <a:srgbClr val="7F7F7F"/>
      </a:folHlink>
    </a:clrScheme>
    <a:fontScheme name="Custom 166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ismaticVTI" id="{DA44D624-A564-4DE8-8446-0CD5C485C979}" vid="{8B2B1550-B69C-4156-BAEC-B2E559F94BD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PrismaticVTI</vt:lpstr>
      <vt:lpstr>Potentiometer</vt:lpstr>
      <vt:lpstr>What is Potentiometer?</vt:lpstr>
      <vt:lpstr>Difference between a Potentiometer and a Rheostat</vt:lpstr>
      <vt:lpstr>Images of Potentiometer and Rheostat</vt:lpstr>
      <vt:lpstr>Circuit Symbol of Potentiometer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4</cp:revision>
  <dcterms:created xsi:type="dcterms:W3CDTF">2022-04-16T09:47:32Z</dcterms:created>
  <dcterms:modified xsi:type="dcterms:W3CDTF">2022-04-16T11:56:28Z</dcterms:modified>
</cp:coreProperties>
</file>