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9C055-F102-46D6-B4F4-6C8AFD15836A}" v="13" dt="2022-04-15T18:54:53.725"/>
    <p1510:client id="{B3B72165-2341-435B-BCDB-79C5AAE5C07D}" v="56" dt="2022-04-15T18:04:29.630"/>
    <p1510:client id="{DA344A14-F528-45B4-9A03-C25B941B6D0D}" v="508" dt="2022-04-14T19:20:57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B3B72165-2341-435B-BCDB-79C5AAE5C07D}"/>
    <pc:docChg chg="addSld delSld modSld sldOrd">
      <pc:chgData name="Jatasya Raval" userId="41d0155e695bf7de" providerId="Windows Live" clId="Web-{B3B72165-2341-435B-BCDB-79C5AAE5C07D}" dt="2022-04-15T18:04:29.630" v="49"/>
      <pc:docMkLst>
        <pc:docMk/>
      </pc:docMkLst>
      <pc:sldChg chg="modSp new del ord">
        <pc:chgData name="Jatasya Raval" userId="41d0155e695bf7de" providerId="Windows Live" clId="Web-{B3B72165-2341-435B-BCDB-79C5AAE5C07D}" dt="2022-04-15T18:02:35.378" v="19"/>
        <pc:sldMkLst>
          <pc:docMk/>
          <pc:sldMk cId="2278170886" sldId="264"/>
        </pc:sldMkLst>
        <pc:spChg chg="mod">
          <ac:chgData name="Jatasya Raval" userId="41d0155e695bf7de" providerId="Windows Live" clId="Web-{B3B72165-2341-435B-BCDB-79C5AAE5C07D}" dt="2022-04-15T18:02:33.143" v="17" actId="20577"/>
          <ac:spMkLst>
            <pc:docMk/>
            <pc:sldMk cId="2278170886" sldId="264"/>
            <ac:spMk id="2" creationId="{11B31873-B463-71C5-B3CD-5C03824A100E}"/>
          </ac:spMkLst>
        </pc:spChg>
      </pc:sldChg>
      <pc:sldChg chg="addSp delSp modSp new">
        <pc:chgData name="Jatasya Raval" userId="41d0155e695bf7de" providerId="Windows Live" clId="Web-{B3B72165-2341-435B-BCDB-79C5AAE5C07D}" dt="2022-04-15T18:03:54.457" v="45"/>
        <pc:sldMkLst>
          <pc:docMk/>
          <pc:sldMk cId="983755851" sldId="265"/>
        </pc:sldMkLst>
        <pc:spChg chg="mod">
          <ac:chgData name="Jatasya Raval" userId="41d0155e695bf7de" providerId="Windows Live" clId="Web-{B3B72165-2341-435B-BCDB-79C5AAE5C07D}" dt="2022-04-15T18:02:43.347" v="25" actId="20577"/>
          <ac:spMkLst>
            <pc:docMk/>
            <pc:sldMk cId="983755851" sldId="265"/>
            <ac:spMk id="2" creationId="{8C35B674-00D5-7910-6037-01C4293C005A}"/>
          </ac:spMkLst>
        </pc:spChg>
        <pc:spChg chg="mod">
          <ac:chgData name="Jatasya Raval" userId="41d0155e695bf7de" providerId="Windows Live" clId="Web-{B3B72165-2341-435B-BCDB-79C5AAE5C07D}" dt="2022-04-15T18:03:19.379" v="33" actId="20577"/>
          <ac:spMkLst>
            <pc:docMk/>
            <pc:sldMk cId="983755851" sldId="265"/>
            <ac:spMk id="3" creationId="{15AC4229-F535-C6D9-21FA-66983D388855}"/>
          </ac:spMkLst>
        </pc:spChg>
        <pc:spChg chg="add del mod">
          <ac:chgData name="Jatasya Raval" userId="41d0155e695bf7de" providerId="Windows Live" clId="Web-{B3B72165-2341-435B-BCDB-79C5AAE5C07D}" dt="2022-04-15T18:03:54.457" v="45"/>
          <ac:spMkLst>
            <pc:docMk/>
            <pc:sldMk cId="983755851" sldId="265"/>
            <ac:spMk id="4" creationId="{9EC49D67-8844-7871-888B-BC4E9A7A3B0A}"/>
          </ac:spMkLst>
        </pc:spChg>
        <pc:spChg chg="mod">
          <ac:chgData name="Jatasya Raval" userId="41d0155e695bf7de" providerId="Windows Live" clId="Web-{B3B72165-2341-435B-BCDB-79C5AAE5C07D}" dt="2022-04-15T18:03:37.051" v="39" actId="20577"/>
          <ac:spMkLst>
            <pc:docMk/>
            <pc:sldMk cId="983755851" sldId="265"/>
            <ac:spMk id="5" creationId="{8539DE24-6121-2CBE-110B-E33FAC3F08EE}"/>
          </ac:spMkLst>
        </pc:spChg>
        <pc:spChg chg="del mod">
          <ac:chgData name="Jatasya Raval" userId="41d0155e695bf7de" providerId="Windows Live" clId="Web-{B3B72165-2341-435B-BCDB-79C5AAE5C07D}" dt="2022-04-15T18:03:49.864" v="44"/>
          <ac:spMkLst>
            <pc:docMk/>
            <pc:sldMk cId="983755851" sldId="265"/>
            <ac:spMk id="6" creationId="{67126523-D226-CB02-0F27-9599F50C4E5F}"/>
          </ac:spMkLst>
        </pc:spChg>
        <pc:picChg chg="add del mod ord">
          <ac:chgData name="Jatasya Raval" userId="41d0155e695bf7de" providerId="Windows Live" clId="Web-{B3B72165-2341-435B-BCDB-79C5AAE5C07D}" dt="2022-04-15T18:03:40.910" v="41"/>
          <ac:picMkLst>
            <pc:docMk/>
            <pc:sldMk cId="983755851" sldId="265"/>
            <ac:picMk id="7" creationId="{9956DC99-B756-FA0A-90F6-D8846CBEBF81}"/>
          </ac:picMkLst>
        </pc:picChg>
        <pc:picChg chg="add del mod ord">
          <ac:chgData name="Jatasya Raval" userId="41d0155e695bf7de" providerId="Windows Live" clId="Web-{B3B72165-2341-435B-BCDB-79C5AAE5C07D}" dt="2022-04-15T18:03:46.285" v="43"/>
          <ac:picMkLst>
            <pc:docMk/>
            <pc:sldMk cId="983755851" sldId="265"/>
            <ac:picMk id="8" creationId="{6C9496DC-A8A9-36A5-29D5-8C2FAB947346}"/>
          </ac:picMkLst>
        </pc:picChg>
        <pc:picChg chg="add mod ord">
          <ac:chgData name="Jatasya Raval" userId="41d0155e695bf7de" providerId="Windows Live" clId="Web-{B3B72165-2341-435B-BCDB-79C5AAE5C07D}" dt="2022-04-15T18:03:49.864" v="44"/>
          <ac:picMkLst>
            <pc:docMk/>
            <pc:sldMk cId="983755851" sldId="265"/>
            <ac:picMk id="9" creationId="{217A034C-85FF-8438-8B1F-D5386952A5B2}"/>
          </ac:picMkLst>
        </pc:picChg>
        <pc:picChg chg="add mod ord">
          <ac:chgData name="Jatasya Raval" userId="41d0155e695bf7de" providerId="Windows Live" clId="Web-{B3B72165-2341-435B-BCDB-79C5AAE5C07D}" dt="2022-04-15T18:03:54.457" v="45"/>
          <ac:picMkLst>
            <pc:docMk/>
            <pc:sldMk cId="983755851" sldId="265"/>
            <ac:picMk id="10" creationId="{122D52CF-7BEC-985A-70CC-BDA05F3DADE6}"/>
          </ac:picMkLst>
        </pc:picChg>
      </pc:sldChg>
      <pc:sldChg chg="new del">
        <pc:chgData name="Jatasya Raval" userId="41d0155e695bf7de" providerId="Windows Live" clId="Web-{B3B72165-2341-435B-BCDB-79C5AAE5C07D}" dt="2022-04-15T18:04:26.177" v="48"/>
        <pc:sldMkLst>
          <pc:docMk/>
          <pc:sldMk cId="1480032485" sldId="266"/>
        </pc:sldMkLst>
      </pc:sldChg>
      <pc:sldChg chg="new del">
        <pc:chgData name="Jatasya Raval" userId="41d0155e695bf7de" providerId="Windows Live" clId="Web-{B3B72165-2341-435B-BCDB-79C5AAE5C07D}" dt="2022-04-15T18:04:29.630" v="49"/>
        <pc:sldMkLst>
          <pc:docMk/>
          <pc:sldMk cId="3449230785" sldId="267"/>
        </pc:sldMkLst>
      </pc:sldChg>
    </pc:docChg>
  </pc:docChgLst>
  <pc:docChgLst>
    <pc:chgData name="Jatasya Raval" userId="41d0155e695bf7de" providerId="Windows Live" clId="Web-{1B69C055-F102-46D6-B4F4-6C8AFD15836A}"/>
    <pc:docChg chg="addSld delSld modSld">
      <pc:chgData name="Jatasya Raval" userId="41d0155e695bf7de" providerId="Windows Live" clId="Web-{1B69C055-F102-46D6-B4F4-6C8AFD15836A}" dt="2022-04-15T18:55:00.710" v="14"/>
      <pc:docMkLst>
        <pc:docMk/>
      </pc:docMkLst>
      <pc:sldChg chg="addSp delSp modSp new mod setBg addAnim delAnim">
        <pc:chgData name="Jatasya Raval" userId="41d0155e695bf7de" providerId="Windows Live" clId="Web-{1B69C055-F102-46D6-B4F4-6C8AFD15836A}" dt="2022-04-15T18:55:00.710" v="14"/>
        <pc:sldMkLst>
          <pc:docMk/>
          <pc:sldMk cId="1070368433" sldId="266"/>
        </pc:sldMkLst>
        <pc:spChg chg="mod">
          <ac:chgData name="Jatasya Raval" userId="41d0155e695bf7de" providerId="Windows Live" clId="Web-{1B69C055-F102-46D6-B4F4-6C8AFD15836A}" dt="2022-04-15T18:55:00.710" v="14"/>
          <ac:spMkLst>
            <pc:docMk/>
            <pc:sldMk cId="1070368433" sldId="266"/>
            <ac:spMk id="2" creationId="{CB94F1D7-A649-C96A-2686-AE99EE8A8474}"/>
          </ac:spMkLst>
        </pc:spChg>
        <pc:spChg chg="add">
          <ac:chgData name="Jatasya Raval" userId="41d0155e695bf7de" providerId="Windows Live" clId="Web-{1B69C055-F102-46D6-B4F4-6C8AFD15836A}" dt="2022-04-15T18:55:00.710" v="14"/>
          <ac:spMkLst>
            <pc:docMk/>
            <pc:sldMk cId="1070368433" sldId="266"/>
            <ac:spMk id="7" creationId="{A4798C7F-C8CA-4799-BF37-3AB4642CDB66}"/>
          </ac:spMkLst>
        </pc:spChg>
        <pc:spChg chg="add del">
          <ac:chgData name="Jatasya Raval" userId="41d0155e695bf7de" providerId="Windows Live" clId="Web-{1B69C055-F102-46D6-B4F4-6C8AFD15836A}" dt="2022-04-15T18:54:42.084" v="12"/>
          <ac:spMkLst>
            <pc:docMk/>
            <pc:sldMk cId="1070368433" sldId="266"/>
            <ac:spMk id="8" creationId="{A4798C7F-C8CA-4799-BF37-3AB4642CDB66}"/>
          </ac:spMkLst>
        </pc:spChg>
        <pc:spChg chg="add">
          <ac:chgData name="Jatasya Raval" userId="41d0155e695bf7de" providerId="Windows Live" clId="Web-{1B69C055-F102-46D6-B4F4-6C8AFD15836A}" dt="2022-04-15T18:55:00.710" v="14"/>
          <ac:spMkLst>
            <pc:docMk/>
            <pc:sldMk cId="1070368433" sldId="266"/>
            <ac:spMk id="40" creationId="{216BB147-20D5-4D93-BDA5-1BC614D6A4B2}"/>
          </ac:spMkLst>
        </pc:spChg>
        <pc:spChg chg="add del">
          <ac:chgData name="Jatasya Raval" userId="41d0155e695bf7de" providerId="Windows Live" clId="Web-{1B69C055-F102-46D6-B4F4-6C8AFD15836A}" dt="2022-04-15T18:54:42.084" v="12"/>
          <ac:spMkLst>
            <pc:docMk/>
            <pc:sldMk cId="1070368433" sldId="266"/>
            <ac:spMk id="41" creationId="{216BB147-20D5-4D93-BDA5-1BC614D6A4B2}"/>
          </ac:spMkLst>
        </pc:spChg>
        <pc:spChg chg="add">
          <ac:chgData name="Jatasya Raval" userId="41d0155e695bf7de" providerId="Windows Live" clId="Web-{1B69C055-F102-46D6-B4F4-6C8AFD15836A}" dt="2022-04-15T18:55:00.710" v="14"/>
          <ac:spMkLst>
            <pc:docMk/>
            <pc:sldMk cId="1070368433" sldId="266"/>
            <ac:spMk id="42" creationId="{0A253F60-DE40-4508-A37A-61331DF1DD5D}"/>
          </ac:spMkLst>
        </pc:spChg>
        <pc:spChg chg="add del">
          <ac:chgData name="Jatasya Raval" userId="41d0155e695bf7de" providerId="Windows Live" clId="Web-{1B69C055-F102-46D6-B4F4-6C8AFD15836A}" dt="2022-04-15T18:54:42.084" v="12"/>
          <ac:spMkLst>
            <pc:docMk/>
            <pc:sldMk cId="1070368433" sldId="266"/>
            <ac:spMk id="43" creationId="{0A253F60-DE40-4508-A37A-61331DF1DD5D}"/>
          </ac:spMkLst>
        </pc:spChg>
        <pc:spChg chg="add del">
          <ac:chgData name="Jatasya Raval" userId="41d0155e695bf7de" providerId="Windows Live" clId="Web-{1B69C055-F102-46D6-B4F4-6C8AFD15836A}" dt="2022-04-15T18:54:42.084" v="12"/>
          <ac:spMkLst>
            <pc:docMk/>
            <pc:sldMk cId="1070368433" sldId="266"/>
            <ac:spMk id="45" creationId="{9A0D6220-3DFE-4182-9152-9135493A6BDA}"/>
          </ac:spMkLst>
        </pc:spChg>
        <pc:spChg chg="add del">
          <ac:chgData name="Jatasya Raval" userId="41d0155e695bf7de" providerId="Windows Live" clId="Web-{1B69C055-F102-46D6-B4F4-6C8AFD15836A}" dt="2022-04-15T18:54:42.084" v="12"/>
          <ac:spMkLst>
            <pc:docMk/>
            <pc:sldMk cId="1070368433" sldId="266"/>
            <ac:spMk id="78" creationId="{4E1EF4E8-5513-4BF5-BC41-04645281C672}"/>
          </ac:spMkLst>
        </pc:spChg>
        <pc:spChg chg="add">
          <ac:chgData name="Jatasya Raval" userId="41d0155e695bf7de" providerId="Windows Live" clId="Web-{1B69C055-F102-46D6-B4F4-6C8AFD15836A}" dt="2022-04-15T18:55:00.710" v="14"/>
          <ac:spMkLst>
            <pc:docMk/>
            <pc:sldMk cId="1070368433" sldId="266"/>
            <ac:spMk id="106" creationId="{A173122F-D466-4F08-90FA-0038F7AC214A}"/>
          </ac:spMkLst>
        </pc:spChg>
        <pc:spChg chg="add">
          <ac:chgData name="Jatasya Raval" userId="41d0155e695bf7de" providerId="Windows Live" clId="Web-{1B69C055-F102-46D6-B4F4-6C8AFD15836A}" dt="2022-04-15T18:55:00.710" v="14"/>
          <ac:spMkLst>
            <pc:docMk/>
            <pc:sldMk cId="1070368433" sldId="266"/>
            <ac:spMk id="108" creationId="{4A929113-1368-4B1B-9C6F-140F47CBF40E}"/>
          </ac:spMkLst>
        </pc:spChg>
        <pc:spChg chg="add">
          <ac:chgData name="Jatasya Raval" userId="41d0155e695bf7de" providerId="Windows Live" clId="Web-{1B69C055-F102-46D6-B4F4-6C8AFD15836A}" dt="2022-04-15T18:55:00.710" v="14"/>
          <ac:spMkLst>
            <pc:docMk/>
            <pc:sldMk cId="1070368433" sldId="266"/>
            <ac:spMk id="110" creationId="{0B6C48B2-8296-4312-8901-93BB7735D17B}"/>
          </ac:spMkLst>
        </pc:spChg>
        <pc:spChg chg="add del">
          <ac:chgData name="Jatasya Raval" userId="41d0155e695bf7de" providerId="Windows Live" clId="Web-{1B69C055-F102-46D6-B4F4-6C8AFD15836A}" dt="2022-04-15T18:54:42.084" v="12"/>
          <ac:spMkLst>
            <pc:docMk/>
            <pc:sldMk cId="1070368433" sldId="266"/>
            <ac:spMk id="111" creationId="{406D8C29-9DDA-48D0-AF70-905FDB2CE393}"/>
          </ac:spMkLst>
        </pc:spChg>
        <pc:spChg chg="add">
          <ac:chgData name="Jatasya Raval" userId="41d0155e695bf7de" providerId="Windows Live" clId="Web-{1B69C055-F102-46D6-B4F4-6C8AFD15836A}" dt="2022-04-15T18:55:00.710" v="14"/>
          <ac:spMkLst>
            <pc:docMk/>
            <pc:sldMk cId="1070368433" sldId="266"/>
            <ac:spMk id="112" creationId="{C24346C5-B1C8-4C83-846B-122A3B4B2FEE}"/>
          </ac:spMkLst>
        </pc:spChg>
        <pc:grpChg chg="add">
          <ac:chgData name="Jatasya Raval" userId="41d0155e695bf7de" providerId="Windows Live" clId="Web-{1B69C055-F102-46D6-B4F4-6C8AFD15836A}" dt="2022-04-15T18:55:00.710" v="14"/>
          <ac:grpSpMkLst>
            <pc:docMk/>
            <pc:sldMk cId="1070368433" sldId="266"/>
            <ac:grpSpMk id="9" creationId="{87F0794B-55D3-4D2D-BDE7-4688ED321E42}"/>
          </ac:grpSpMkLst>
        </pc:grpChg>
        <pc:grpChg chg="add del">
          <ac:chgData name="Jatasya Raval" userId="41d0155e695bf7de" providerId="Windows Live" clId="Web-{1B69C055-F102-46D6-B4F4-6C8AFD15836A}" dt="2022-04-15T18:54:42.084" v="12"/>
          <ac:grpSpMkLst>
            <pc:docMk/>
            <pc:sldMk cId="1070368433" sldId="266"/>
            <ac:grpSpMk id="10" creationId="{87F0794B-55D3-4D2D-BDE7-4688ED321E42}"/>
          </ac:grpSpMkLst>
        </pc:grpChg>
        <pc:grpChg chg="add">
          <ac:chgData name="Jatasya Raval" userId="41d0155e695bf7de" providerId="Windows Live" clId="Web-{1B69C055-F102-46D6-B4F4-6C8AFD15836A}" dt="2022-04-15T18:55:00.710" v="14"/>
          <ac:grpSpMkLst>
            <pc:docMk/>
            <pc:sldMk cId="1070368433" sldId="266"/>
            <ac:grpSpMk id="44" creationId="{CFB42397-759B-4110-90F9-11A099A04F18}"/>
          </ac:grpSpMkLst>
        </pc:grpChg>
        <pc:grpChg chg="add del">
          <ac:chgData name="Jatasya Raval" userId="41d0155e695bf7de" providerId="Windows Live" clId="Web-{1B69C055-F102-46D6-B4F4-6C8AFD15836A}" dt="2022-04-15T18:54:42.084" v="12"/>
          <ac:grpSpMkLst>
            <pc:docMk/>
            <pc:sldMk cId="1070368433" sldId="266"/>
            <ac:grpSpMk id="47" creationId="{44C729BC-90F1-4823-A305-F6F124E93A95}"/>
          </ac:grpSpMkLst>
        </pc:grpChg>
        <pc:grpChg chg="add">
          <ac:chgData name="Jatasya Raval" userId="41d0155e695bf7de" providerId="Windows Live" clId="Web-{1B69C055-F102-46D6-B4F4-6C8AFD15836A}" dt="2022-04-15T18:55:00.710" v="14"/>
          <ac:grpSpMkLst>
            <pc:docMk/>
            <pc:sldMk cId="1070368433" sldId="266"/>
            <ac:grpSpMk id="75" creationId="{9A50F0F9-04C8-47E4-AF66-B3CAF8C81917}"/>
          </ac:grpSpMkLst>
        </pc:grpChg>
        <pc:grpChg chg="add del">
          <ac:chgData name="Jatasya Raval" userId="41d0155e695bf7de" providerId="Windows Live" clId="Web-{1B69C055-F102-46D6-B4F4-6C8AFD15836A}" dt="2022-04-15T18:54:42.084" v="12"/>
          <ac:grpSpMkLst>
            <pc:docMk/>
            <pc:sldMk cId="1070368433" sldId="266"/>
            <ac:grpSpMk id="80" creationId="{C93AB6F9-99DF-415B-96A4-7160B577543C}"/>
          </ac:grpSpMkLst>
        </pc:grpChg>
        <pc:grpChg chg="add">
          <ac:chgData name="Jatasya Raval" userId="41d0155e695bf7de" providerId="Windows Live" clId="Web-{1B69C055-F102-46D6-B4F4-6C8AFD15836A}" dt="2022-04-15T18:55:00.710" v="14"/>
          <ac:grpSpMkLst>
            <pc:docMk/>
            <pc:sldMk cId="1070368433" sldId="266"/>
            <ac:grpSpMk id="114" creationId="{90F28F7A-4F2F-4C1B-AF1C-A6E7C79532B5}"/>
          </ac:grpSpMkLst>
        </pc:grpChg>
        <pc:picChg chg="add del">
          <ac:chgData name="Jatasya Raval" userId="41d0155e695bf7de" providerId="Windows Live" clId="Web-{1B69C055-F102-46D6-B4F4-6C8AFD15836A}" dt="2022-04-15T18:54:42.084" v="12"/>
          <ac:picMkLst>
            <pc:docMk/>
            <pc:sldMk cId="1070368433" sldId="266"/>
            <ac:picMk id="4" creationId="{1B5B9F4F-5535-B09B-DA25-66264514F256}"/>
          </ac:picMkLst>
        </pc:picChg>
      </pc:sldChg>
      <pc:sldChg chg="new del">
        <pc:chgData name="Jatasya Raval" userId="41d0155e695bf7de" providerId="Windows Live" clId="Web-{1B69C055-F102-46D6-B4F4-6C8AFD15836A}" dt="2022-04-15T18:53:35.533" v="1"/>
        <pc:sldMkLst>
          <pc:docMk/>
          <pc:sldMk cId="1984038947" sldId="266"/>
        </pc:sldMkLst>
      </pc:sldChg>
    </pc:docChg>
  </pc:docChgLst>
  <pc:docChgLst>
    <pc:chgData name="Jatasya Raval" userId="41d0155e695bf7de" providerId="Windows Live" clId="Web-{DA344A14-F528-45B4-9A03-C25B941B6D0D}"/>
    <pc:docChg chg="mod addSld delSld modSld sldOrd addMainMaster delMainMaster modMainMaster">
      <pc:chgData name="Jatasya Raval" userId="41d0155e695bf7de" providerId="Windows Live" clId="Web-{DA344A14-F528-45B4-9A03-C25B941B6D0D}" dt="2022-04-14T19:20:57.713" v="599" actId="1076"/>
      <pc:docMkLst>
        <pc:docMk/>
      </pc:docMkLst>
      <pc:sldChg chg="addSp delSp modSp mod setBg modClrScheme addAnim delAnim chgLayout">
        <pc:chgData name="Jatasya Raval" userId="41d0155e695bf7de" providerId="Windows Live" clId="Web-{DA344A14-F528-45B4-9A03-C25B941B6D0D}" dt="2022-04-14T17:27:59.936" v="124"/>
        <pc:sldMkLst>
          <pc:docMk/>
          <pc:sldMk cId="109857222" sldId="256"/>
        </pc:sldMkLst>
        <pc:spChg chg="mod">
          <ac:chgData name="Jatasya Raval" userId="41d0155e695bf7de" providerId="Windows Live" clId="Web-{DA344A14-F528-45B4-9A03-C25B941B6D0D}" dt="2022-04-14T17:27:59.936" v="12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DA344A14-F528-45B4-9A03-C25B941B6D0D}" dt="2022-04-14T17:27:59.936" v="12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atasya Raval" userId="41d0155e695bf7de" providerId="Windows Live" clId="Web-{DA344A14-F528-45B4-9A03-C25B941B6D0D}" dt="2022-04-14T17:25:07.307" v="19"/>
          <ac:spMkLst>
            <pc:docMk/>
            <pc:sldMk cId="109857222" sldId="256"/>
            <ac:spMk id="9" creationId="{BA6285CA-6AFA-4F27-AFB5-1B32CDE09B1A}"/>
          </ac:spMkLst>
        </pc:spChg>
        <pc:spChg chg="add del">
          <ac:chgData name="Jatasya Raval" userId="41d0155e695bf7de" providerId="Windows Live" clId="Web-{DA344A14-F528-45B4-9A03-C25B941B6D0D}" dt="2022-04-14T17:25:07.307" v="19"/>
          <ac:spMkLst>
            <pc:docMk/>
            <pc:sldMk cId="109857222" sldId="256"/>
            <ac:spMk id="11" creationId="{AF152BFE-7BA8-4007-AD9C-F4DC95E437EE}"/>
          </ac:spMkLst>
        </pc:spChg>
        <pc:spChg chg="add del">
          <ac:chgData name="Jatasya Raval" userId="41d0155e695bf7de" providerId="Windows Live" clId="Web-{DA344A14-F528-45B4-9A03-C25B941B6D0D}" dt="2022-04-14T17:25:07.307" v="19"/>
          <ac:spMkLst>
            <pc:docMk/>
            <pc:sldMk cId="109857222" sldId="256"/>
            <ac:spMk id="13" creationId="{26796024-DF17-4BB3-BF28-01E168A3C548}"/>
          </ac:spMkLst>
        </pc:spChg>
        <pc:spChg chg="add del">
          <ac:chgData name="Jatasya Raval" userId="41d0155e695bf7de" providerId="Windows Live" clId="Web-{DA344A14-F528-45B4-9A03-C25B941B6D0D}" dt="2022-04-14T17:25:07.307" v="19"/>
          <ac:spMkLst>
            <pc:docMk/>
            <pc:sldMk cId="109857222" sldId="256"/>
            <ac:spMk id="15" creationId="{7BCC6446-8462-4A63-9B6F-8F57EC40F648}"/>
          </ac:spMkLst>
        </pc:spChg>
        <pc:spChg chg="add del">
          <ac:chgData name="Jatasya Raval" userId="41d0155e695bf7de" providerId="Windows Live" clId="Web-{DA344A14-F528-45B4-9A03-C25B941B6D0D}" dt="2022-04-14T17:25:10.714" v="21"/>
          <ac:spMkLst>
            <pc:docMk/>
            <pc:sldMk cId="109857222" sldId="256"/>
            <ac:spMk id="48" creationId="{BFB2D26E-FBAE-45B8-B0F6-80E4ABDEC312}"/>
          </ac:spMkLst>
        </pc:spChg>
        <pc:spChg chg="add del">
          <ac:chgData name="Jatasya Raval" userId="41d0155e695bf7de" providerId="Windows Live" clId="Web-{DA344A14-F528-45B4-9A03-C25B941B6D0D}" dt="2022-04-14T17:25:10.714" v="21"/>
          <ac:spMkLst>
            <pc:docMk/>
            <pc:sldMk cId="109857222" sldId="256"/>
            <ac:spMk id="49" creationId="{23442A66-721F-4552-A3AD-3A2215F0C18B}"/>
          </ac:spMkLst>
        </pc:spChg>
        <pc:spChg chg="add del">
          <ac:chgData name="Jatasya Raval" userId="41d0155e695bf7de" providerId="Windows Live" clId="Web-{DA344A14-F528-45B4-9A03-C25B941B6D0D}" dt="2022-04-14T17:25:10.714" v="21"/>
          <ac:spMkLst>
            <pc:docMk/>
            <pc:sldMk cId="109857222" sldId="256"/>
            <ac:spMk id="50" creationId="{67EA5288-5BEB-4C44-949A-ED209FE21905}"/>
          </ac:spMkLst>
        </pc:spChg>
        <pc:spChg chg="add del">
          <ac:chgData name="Jatasya Raval" userId="41d0155e695bf7de" providerId="Windows Live" clId="Web-{DA344A14-F528-45B4-9A03-C25B941B6D0D}" dt="2022-04-14T17:25:16.354" v="23"/>
          <ac:spMkLst>
            <pc:docMk/>
            <pc:sldMk cId="109857222" sldId="256"/>
            <ac:spMk id="53" creationId="{BA6285CA-6AFA-4F27-AFB5-1B32CDE09B1A}"/>
          </ac:spMkLst>
        </pc:spChg>
        <pc:spChg chg="add del">
          <ac:chgData name="Jatasya Raval" userId="41d0155e695bf7de" providerId="Windows Live" clId="Web-{DA344A14-F528-45B4-9A03-C25B941B6D0D}" dt="2022-04-14T17:25:16.354" v="23"/>
          <ac:spMkLst>
            <pc:docMk/>
            <pc:sldMk cId="109857222" sldId="256"/>
            <ac:spMk id="54" creationId="{AF152BFE-7BA8-4007-AD9C-F4DC95E437EE}"/>
          </ac:spMkLst>
        </pc:spChg>
        <pc:spChg chg="add del">
          <ac:chgData name="Jatasya Raval" userId="41d0155e695bf7de" providerId="Windows Live" clId="Web-{DA344A14-F528-45B4-9A03-C25B941B6D0D}" dt="2022-04-14T17:25:16.354" v="23"/>
          <ac:spMkLst>
            <pc:docMk/>
            <pc:sldMk cId="109857222" sldId="256"/>
            <ac:spMk id="55" creationId="{26796024-DF17-4BB3-BF28-01E168A3C548}"/>
          </ac:spMkLst>
        </pc:spChg>
        <pc:spChg chg="add del">
          <ac:chgData name="Jatasya Raval" userId="41d0155e695bf7de" providerId="Windows Live" clId="Web-{DA344A14-F528-45B4-9A03-C25B941B6D0D}" dt="2022-04-14T17:25:16.354" v="23"/>
          <ac:spMkLst>
            <pc:docMk/>
            <pc:sldMk cId="109857222" sldId="256"/>
            <ac:spMk id="56" creationId="{7BCC6446-8462-4A63-9B6F-8F57EC40F648}"/>
          </ac:spMkLst>
        </pc:spChg>
        <pc:spChg chg="add del">
          <ac:chgData name="Jatasya Raval" userId="41d0155e695bf7de" providerId="Windows Live" clId="Web-{DA344A14-F528-45B4-9A03-C25B941B6D0D}" dt="2022-04-14T17:25:26.261" v="29"/>
          <ac:spMkLst>
            <pc:docMk/>
            <pc:sldMk cId="109857222" sldId="256"/>
            <ac:spMk id="60" creationId="{EFA9B6C6-A247-48A8-9A1C-1E36FA9456B5}"/>
          </ac:spMkLst>
        </pc:spChg>
        <pc:spChg chg="add del">
          <ac:chgData name="Jatasya Raval" userId="41d0155e695bf7de" providerId="Windows Live" clId="Web-{DA344A14-F528-45B4-9A03-C25B941B6D0D}" dt="2022-04-14T17:25:26.261" v="29"/>
          <ac:spMkLst>
            <pc:docMk/>
            <pc:sldMk cId="109857222" sldId="256"/>
            <ac:spMk id="62" creationId="{C5CB530E-515E-412C-9DF1-5F8FFBD6F383}"/>
          </ac:spMkLst>
        </pc:spChg>
        <pc:spChg chg="add del">
          <ac:chgData name="Jatasya Raval" userId="41d0155e695bf7de" providerId="Windows Live" clId="Web-{DA344A14-F528-45B4-9A03-C25B941B6D0D}" dt="2022-04-14T17:25:26.261" v="29"/>
          <ac:spMkLst>
            <pc:docMk/>
            <pc:sldMk cId="109857222" sldId="256"/>
            <ac:spMk id="63" creationId="{712D4376-A578-4FF1-94FC-245E7A6A489F}"/>
          </ac:spMkLst>
        </pc:spChg>
        <pc:spChg chg="add del">
          <ac:chgData name="Jatasya Raval" userId="41d0155e695bf7de" providerId="Windows Live" clId="Web-{DA344A14-F528-45B4-9A03-C25B941B6D0D}" dt="2022-04-14T17:25:26.261" v="29"/>
          <ac:spMkLst>
            <pc:docMk/>
            <pc:sldMk cId="109857222" sldId="256"/>
            <ac:spMk id="64" creationId="{AEA7509D-F04F-40CB-A0B3-EEF16499CC9F}"/>
          </ac:spMkLst>
        </pc:spChg>
        <pc:spChg chg="add del">
          <ac:chgData name="Jatasya Raval" userId="41d0155e695bf7de" providerId="Windows Live" clId="Web-{DA344A14-F528-45B4-9A03-C25B941B6D0D}" dt="2022-04-14T17:25:34.292" v="31"/>
          <ac:spMkLst>
            <pc:docMk/>
            <pc:sldMk cId="109857222" sldId="256"/>
            <ac:spMk id="67" creationId="{2FB82883-1DC0-4BE1-A607-009095F3355A}"/>
          </ac:spMkLst>
        </pc:spChg>
        <pc:spChg chg="add del">
          <ac:chgData name="Jatasya Raval" userId="41d0155e695bf7de" providerId="Windows Live" clId="Web-{DA344A14-F528-45B4-9A03-C25B941B6D0D}" dt="2022-04-14T17:25:34.292" v="31"/>
          <ac:spMkLst>
            <pc:docMk/>
            <pc:sldMk cId="109857222" sldId="256"/>
            <ac:spMk id="69" creationId="{9FA98EAA-A866-4C95-A2A8-44E46FBAD5A0}"/>
          </ac:spMkLst>
        </pc:spChg>
        <pc:spChg chg="add del">
          <ac:chgData name="Jatasya Raval" userId="41d0155e695bf7de" providerId="Windows Live" clId="Web-{DA344A14-F528-45B4-9A03-C25B941B6D0D}" dt="2022-04-14T17:27:59.936" v="124"/>
          <ac:spMkLst>
            <pc:docMk/>
            <pc:sldMk cId="109857222" sldId="256"/>
            <ac:spMk id="71" creationId="{BA6285CA-6AFA-4F27-AFB5-1B32CDE09B1A}"/>
          </ac:spMkLst>
        </pc:spChg>
        <pc:spChg chg="add del">
          <ac:chgData name="Jatasya Raval" userId="41d0155e695bf7de" providerId="Windows Live" clId="Web-{DA344A14-F528-45B4-9A03-C25B941B6D0D}" dt="2022-04-14T17:27:59.936" v="124"/>
          <ac:spMkLst>
            <pc:docMk/>
            <pc:sldMk cId="109857222" sldId="256"/>
            <ac:spMk id="72" creationId="{AF152BFE-7BA8-4007-AD9C-F4DC95E437EE}"/>
          </ac:spMkLst>
        </pc:spChg>
        <pc:spChg chg="add del">
          <ac:chgData name="Jatasya Raval" userId="41d0155e695bf7de" providerId="Windows Live" clId="Web-{DA344A14-F528-45B4-9A03-C25B941B6D0D}" dt="2022-04-14T17:27:59.936" v="124"/>
          <ac:spMkLst>
            <pc:docMk/>
            <pc:sldMk cId="109857222" sldId="256"/>
            <ac:spMk id="73" creationId="{26796024-DF17-4BB3-BF28-01E168A3C548}"/>
          </ac:spMkLst>
        </pc:spChg>
        <pc:spChg chg="add del">
          <ac:chgData name="Jatasya Raval" userId="41d0155e695bf7de" providerId="Windows Live" clId="Web-{DA344A14-F528-45B4-9A03-C25B941B6D0D}" dt="2022-04-14T17:27:59.936" v="124"/>
          <ac:spMkLst>
            <pc:docMk/>
            <pc:sldMk cId="109857222" sldId="256"/>
            <ac:spMk id="74" creationId="{7BCC6446-8462-4A63-9B6F-8F57EC40F648}"/>
          </ac:spMkLst>
        </pc:spChg>
        <pc:spChg chg="add">
          <ac:chgData name="Jatasya Raval" userId="41d0155e695bf7de" providerId="Windows Live" clId="Web-{DA344A14-F528-45B4-9A03-C25B941B6D0D}" dt="2022-04-14T17:27:59.936" v="124"/>
          <ac:spMkLst>
            <pc:docMk/>
            <pc:sldMk cId="109857222" sldId="256"/>
            <ac:spMk id="82" creationId="{4E1EF4E8-5513-4BF5-BC41-04645281C672}"/>
          </ac:spMkLst>
        </pc:spChg>
        <pc:spChg chg="add">
          <ac:chgData name="Jatasya Raval" userId="41d0155e695bf7de" providerId="Windows Live" clId="Web-{DA344A14-F528-45B4-9A03-C25B941B6D0D}" dt="2022-04-14T17:27:59.936" v="124"/>
          <ac:spMkLst>
            <pc:docMk/>
            <pc:sldMk cId="109857222" sldId="256"/>
            <ac:spMk id="115" creationId="{406D8C29-9DDA-48D0-AF70-905FDB2CE393}"/>
          </ac:spMkLst>
        </pc:spChg>
        <pc:grpChg chg="add del">
          <ac:chgData name="Jatasya Raval" userId="41d0155e695bf7de" providerId="Windows Live" clId="Web-{DA344A14-F528-45B4-9A03-C25B941B6D0D}" dt="2022-04-14T17:25:07.307" v="19"/>
          <ac:grpSpMkLst>
            <pc:docMk/>
            <pc:sldMk cId="109857222" sldId="256"/>
            <ac:grpSpMk id="17" creationId="{8118ECEF-CA6A-4CB6-BCA5-59B2DB40C4AB}"/>
          </ac:grpSpMkLst>
        </pc:grpChg>
        <pc:grpChg chg="add del">
          <ac:chgData name="Jatasya Raval" userId="41d0155e695bf7de" providerId="Windows Live" clId="Web-{DA344A14-F528-45B4-9A03-C25B941B6D0D}" dt="2022-04-14T17:25:16.354" v="23"/>
          <ac:grpSpMkLst>
            <pc:docMk/>
            <pc:sldMk cId="109857222" sldId="256"/>
            <ac:grpSpMk id="57" creationId="{8118ECEF-CA6A-4CB6-BCA5-59B2DB40C4AB}"/>
          </ac:grpSpMkLst>
        </pc:grpChg>
        <pc:grpChg chg="add del">
          <ac:chgData name="Jatasya Raval" userId="41d0155e695bf7de" providerId="Windows Live" clId="Web-{DA344A14-F528-45B4-9A03-C25B941B6D0D}" dt="2022-04-14T17:27:59.936" v="124"/>
          <ac:grpSpMkLst>
            <pc:docMk/>
            <pc:sldMk cId="109857222" sldId="256"/>
            <ac:grpSpMk id="75" creationId="{8118ECEF-CA6A-4CB6-BCA5-59B2DB40C4AB}"/>
          </ac:grpSpMkLst>
        </pc:grpChg>
        <pc:grpChg chg="add">
          <ac:chgData name="Jatasya Raval" userId="41d0155e695bf7de" providerId="Windows Live" clId="Web-{DA344A14-F528-45B4-9A03-C25B941B6D0D}" dt="2022-04-14T17:27:59.936" v="124"/>
          <ac:grpSpMkLst>
            <pc:docMk/>
            <pc:sldMk cId="109857222" sldId="256"/>
            <ac:grpSpMk id="84" creationId="{20C61190-C3C6-470C-AD7E-DE1774D3B874}"/>
          </ac:grpSpMkLst>
        </pc:grpChg>
        <pc:picChg chg="add del">
          <ac:chgData name="Jatasya Raval" userId="41d0155e695bf7de" providerId="Windows Live" clId="Web-{DA344A14-F528-45B4-9A03-C25B941B6D0D}" dt="2022-04-14T17:25:07.307" v="19"/>
          <ac:picMkLst>
            <pc:docMk/>
            <pc:sldMk cId="109857222" sldId="256"/>
            <ac:picMk id="4" creationId="{12F82F36-918F-7AB6-A3E8-8B9228B3BBDC}"/>
          </ac:picMkLst>
        </pc:picChg>
        <pc:picChg chg="add del">
          <ac:chgData name="Jatasya Raval" userId="41d0155e695bf7de" providerId="Windows Live" clId="Web-{DA344A14-F528-45B4-9A03-C25B941B6D0D}" dt="2022-04-14T17:25:10.714" v="21"/>
          <ac:picMkLst>
            <pc:docMk/>
            <pc:sldMk cId="109857222" sldId="256"/>
            <ac:picMk id="51" creationId="{38FFD235-C581-C40E-C649-5FB508F2BA95}"/>
          </ac:picMkLst>
        </pc:picChg>
        <pc:picChg chg="add del">
          <ac:chgData name="Jatasya Raval" userId="41d0155e695bf7de" providerId="Windows Live" clId="Web-{DA344A14-F528-45B4-9A03-C25B941B6D0D}" dt="2022-04-14T17:25:16.354" v="23"/>
          <ac:picMkLst>
            <pc:docMk/>
            <pc:sldMk cId="109857222" sldId="256"/>
            <ac:picMk id="58" creationId="{12F82F36-918F-7AB6-A3E8-8B9228B3BBDC}"/>
          </ac:picMkLst>
        </pc:picChg>
        <pc:picChg chg="add del">
          <ac:chgData name="Jatasya Raval" userId="41d0155e695bf7de" providerId="Windows Live" clId="Web-{DA344A14-F528-45B4-9A03-C25B941B6D0D}" dt="2022-04-14T17:25:26.261" v="29"/>
          <ac:picMkLst>
            <pc:docMk/>
            <pc:sldMk cId="109857222" sldId="256"/>
            <ac:picMk id="61" creationId="{EBB2368D-C703-BC68-9FBB-FF20E8B9644D}"/>
          </ac:picMkLst>
        </pc:picChg>
        <pc:picChg chg="add del">
          <ac:chgData name="Jatasya Raval" userId="41d0155e695bf7de" providerId="Windows Live" clId="Web-{DA344A14-F528-45B4-9A03-C25B941B6D0D}" dt="2022-04-14T17:25:34.292" v="31"/>
          <ac:picMkLst>
            <pc:docMk/>
            <pc:sldMk cId="109857222" sldId="256"/>
            <ac:picMk id="68" creationId="{CAA33176-21A6-DD12-9EAD-7AEF20AB12B7}"/>
          </ac:picMkLst>
        </pc:picChg>
        <pc:picChg chg="add mod ord">
          <ac:chgData name="Jatasya Raval" userId="41d0155e695bf7de" providerId="Windows Live" clId="Web-{DA344A14-F528-45B4-9A03-C25B941B6D0D}" dt="2022-04-14T17:27:59.936" v="124"/>
          <ac:picMkLst>
            <pc:docMk/>
            <pc:sldMk cId="109857222" sldId="256"/>
            <ac:picMk id="76" creationId="{12F82F36-918F-7AB6-A3E8-8B9228B3BBDC}"/>
          </ac:picMkLst>
        </pc:picChg>
        <pc:cxnChg chg="add del">
          <ac:chgData name="Jatasya Raval" userId="41d0155e695bf7de" providerId="Windows Live" clId="Web-{DA344A14-F528-45B4-9A03-C25B941B6D0D}" dt="2022-04-14T17:25:26.261" v="29"/>
          <ac:cxnSpMkLst>
            <pc:docMk/>
            <pc:sldMk cId="109857222" sldId="256"/>
            <ac:cxnSpMk id="65" creationId="{56020367-4FD5-4596-8E10-C5F095CD8DBF}"/>
          </ac:cxnSpMkLst>
        </pc:cxnChg>
      </pc:sldChg>
      <pc:sldChg chg="addSp delSp modSp new mod setBg">
        <pc:chgData name="Jatasya Raval" userId="41d0155e695bf7de" providerId="Windows Live" clId="Web-{DA344A14-F528-45B4-9A03-C25B941B6D0D}" dt="2022-04-14T17:28:22.593" v="128"/>
        <pc:sldMkLst>
          <pc:docMk/>
          <pc:sldMk cId="2370504134" sldId="257"/>
        </pc:sldMkLst>
        <pc:spChg chg="mod">
          <ac:chgData name="Jatasya Raval" userId="41d0155e695bf7de" providerId="Windows Live" clId="Web-{DA344A14-F528-45B4-9A03-C25B941B6D0D}" dt="2022-04-14T17:28:22.593" v="128"/>
          <ac:spMkLst>
            <pc:docMk/>
            <pc:sldMk cId="2370504134" sldId="257"/>
            <ac:spMk id="2" creationId="{478E19A7-391B-E968-A164-7DA4AF556E94}"/>
          </ac:spMkLst>
        </pc:spChg>
        <pc:spChg chg="del">
          <ac:chgData name="Jatasya Raval" userId="41d0155e695bf7de" providerId="Windows Live" clId="Web-{DA344A14-F528-45B4-9A03-C25B941B6D0D}" dt="2022-04-14T17:25:52.715" v="47"/>
          <ac:spMkLst>
            <pc:docMk/>
            <pc:sldMk cId="2370504134" sldId="257"/>
            <ac:spMk id="3" creationId="{F6454F7B-5769-2156-1DF9-457A97C84A23}"/>
          </ac:spMkLst>
        </pc:spChg>
        <pc:spChg chg="add del mod">
          <ac:chgData name="Jatasya Raval" userId="41d0155e695bf7de" providerId="Windows Live" clId="Web-{DA344A14-F528-45B4-9A03-C25B941B6D0D}" dt="2022-04-14T17:28:22.593" v="128"/>
          <ac:spMkLst>
            <pc:docMk/>
            <pc:sldMk cId="2370504134" sldId="257"/>
            <ac:spMk id="96" creationId="{54222E66-579F-4EF0-F8FA-258701329267}"/>
          </ac:spMkLst>
        </pc:spChg>
        <pc:spChg chg="add">
          <ac:chgData name="Jatasya Raval" userId="41d0155e695bf7de" providerId="Windows Live" clId="Web-{DA344A14-F528-45B4-9A03-C25B941B6D0D}" dt="2022-04-14T17:28:22.593" v="128"/>
          <ac:spMkLst>
            <pc:docMk/>
            <pc:sldMk cId="2370504134" sldId="257"/>
            <ac:spMk id="102" creationId="{852816C4-2471-43EF-BF87-722CBC3A9C8B}"/>
          </ac:spMkLst>
        </pc:spChg>
        <pc:spChg chg="add">
          <ac:chgData name="Jatasya Raval" userId="41d0155e695bf7de" providerId="Windows Live" clId="Web-{DA344A14-F528-45B4-9A03-C25B941B6D0D}" dt="2022-04-14T17:28:22.593" v="128"/>
          <ac:spMkLst>
            <pc:docMk/>
            <pc:sldMk cId="2370504134" sldId="257"/>
            <ac:spMk id="104" creationId="{F5CC3D12-B8AA-47C0-987C-85A8C8E820A2}"/>
          </ac:spMkLst>
        </pc:spChg>
        <pc:spChg chg="add">
          <ac:chgData name="Jatasya Raval" userId="41d0155e695bf7de" providerId="Windows Live" clId="Web-{DA344A14-F528-45B4-9A03-C25B941B6D0D}" dt="2022-04-14T17:28:22.593" v="128"/>
          <ac:spMkLst>
            <pc:docMk/>
            <pc:sldMk cId="2370504134" sldId="257"/>
            <ac:spMk id="137" creationId="{2391C84E-C2EA-44FC-A7D1-FAE3E2850552}"/>
          </ac:spMkLst>
        </pc:spChg>
        <pc:spChg chg="add">
          <ac:chgData name="Jatasya Raval" userId="41d0155e695bf7de" providerId="Windows Live" clId="Web-{DA344A14-F528-45B4-9A03-C25B941B6D0D}" dt="2022-04-14T17:28:22.593" v="128"/>
          <ac:spMkLst>
            <pc:docMk/>
            <pc:sldMk cId="2370504134" sldId="257"/>
            <ac:spMk id="139" creationId="{334F573F-FF6A-4EB8-9C66-3D0CBF311847}"/>
          </ac:spMkLst>
        </pc:spChg>
        <pc:grpChg chg="add">
          <ac:chgData name="Jatasya Raval" userId="41d0155e695bf7de" providerId="Windows Live" clId="Web-{DA344A14-F528-45B4-9A03-C25B941B6D0D}" dt="2022-04-14T17:28:22.593" v="128"/>
          <ac:grpSpMkLst>
            <pc:docMk/>
            <pc:sldMk cId="2370504134" sldId="257"/>
            <ac:grpSpMk id="106" creationId="{47B3131A-B518-43E5-A896-E9D654A4863F}"/>
          </ac:grpSpMkLst>
        </pc:grpChg>
        <pc:graphicFrameChg chg="add del mod ord modGraphic">
          <ac:chgData name="Jatasya Raval" userId="41d0155e695bf7de" providerId="Windows Live" clId="Web-{DA344A14-F528-45B4-9A03-C25B941B6D0D}" dt="2022-04-14T17:26:34.200" v="61"/>
          <ac:graphicFrameMkLst>
            <pc:docMk/>
            <pc:sldMk cId="2370504134" sldId="257"/>
            <ac:graphicFrameMk id="4" creationId="{76DDF110-A23F-0B58-262C-3FF5F6CBFE9B}"/>
          </ac:graphicFrameMkLst>
        </pc:graphicFrameChg>
        <pc:graphicFrameChg chg="add">
          <ac:chgData name="Jatasya Raval" userId="41d0155e695bf7de" providerId="Windows Live" clId="Web-{DA344A14-F528-45B4-9A03-C25B941B6D0D}" dt="2022-04-14T17:28:22.593" v="128"/>
          <ac:graphicFrameMkLst>
            <pc:docMk/>
            <pc:sldMk cId="2370504134" sldId="257"/>
            <ac:graphicFrameMk id="98" creationId="{415EF7F3-57C0-A5ED-2DD0-C8064034B301}"/>
          </ac:graphicFrameMkLst>
        </pc:graphicFrameChg>
      </pc:sldChg>
      <pc:sldChg chg="addSp delSp modSp new">
        <pc:chgData name="Jatasya Raval" userId="41d0155e695bf7de" providerId="Windows Live" clId="Web-{DA344A14-F528-45B4-9A03-C25B941B6D0D}" dt="2022-04-14T17:44:01.612" v="210" actId="1076"/>
        <pc:sldMkLst>
          <pc:docMk/>
          <pc:sldMk cId="2817287935" sldId="258"/>
        </pc:sldMkLst>
        <pc:spChg chg="mod">
          <ac:chgData name="Jatasya Raval" userId="41d0155e695bf7de" providerId="Windows Live" clId="Web-{DA344A14-F528-45B4-9A03-C25B941B6D0D}" dt="2022-04-14T17:34:20.631" v="141" actId="20577"/>
          <ac:spMkLst>
            <pc:docMk/>
            <pc:sldMk cId="2817287935" sldId="258"/>
            <ac:spMk id="2" creationId="{CE2B82AD-BAE9-58C3-31A2-24B2C08ACC0D}"/>
          </ac:spMkLst>
        </pc:spChg>
        <pc:spChg chg="del">
          <ac:chgData name="Jatasya Raval" userId="41d0155e695bf7de" providerId="Windows Live" clId="Web-{DA344A14-F528-45B4-9A03-C25B941B6D0D}" dt="2022-04-14T17:34:22.194" v="142"/>
          <ac:spMkLst>
            <pc:docMk/>
            <pc:sldMk cId="2817287935" sldId="258"/>
            <ac:spMk id="3" creationId="{E52DDBB7-3EC3-7E8F-113B-17CD3CAF54E2}"/>
          </ac:spMkLst>
        </pc:spChg>
        <pc:graphicFrameChg chg="add mod ord modGraphic">
          <ac:chgData name="Jatasya Raval" userId="41d0155e695bf7de" providerId="Windows Live" clId="Web-{DA344A14-F528-45B4-9A03-C25B941B6D0D}" dt="2022-04-14T17:37:16.228" v="190"/>
          <ac:graphicFrameMkLst>
            <pc:docMk/>
            <pc:sldMk cId="2817287935" sldId="258"/>
            <ac:graphicFrameMk id="4" creationId="{C3B3DBCA-C46F-9B1F-D3E0-C601E0AB4416}"/>
          </ac:graphicFrameMkLst>
        </pc:graphicFrameChg>
        <pc:picChg chg="add mod">
          <ac:chgData name="Jatasya Raval" userId="41d0155e695bf7de" providerId="Windows Live" clId="Web-{DA344A14-F528-45B4-9A03-C25B941B6D0D}" dt="2022-04-14T17:44:01.612" v="210" actId="1076"/>
          <ac:picMkLst>
            <pc:docMk/>
            <pc:sldMk cId="2817287935" sldId="258"/>
            <ac:picMk id="397" creationId="{CCD90D72-643C-4646-72F2-FAA5D1CE4FCD}"/>
          </ac:picMkLst>
        </pc:picChg>
        <pc:picChg chg="add mod">
          <ac:chgData name="Jatasya Raval" userId="41d0155e695bf7de" providerId="Windows Live" clId="Web-{DA344A14-F528-45B4-9A03-C25B941B6D0D}" dt="2022-04-14T17:43:55.361" v="209" actId="1076"/>
          <ac:picMkLst>
            <pc:docMk/>
            <pc:sldMk cId="2817287935" sldId="258"/>
            <ac:picMk id="398" creationId="{159A7A28-1679-8897-5486-AD8F4A05BD2E}"/>
          </ac:picMkLst>
        </pc:picChg>
      </pc:sldChg>
      <pc:sldChg chg="addSp delSp modSp new del mod setBg">
        <pc:chgData name="Jatasya Raval" userId="41d0155e695bf7de" providerId="Windows Live" clId="Web-{DA344A14-F528-45B4-9A03-C25B941B6D0D}" dt="2022-04-14T18:43:38.527" v="455"/>
        <pc:sldMkLst>
          <pc:docMk/>
          <pc:sldMk cId="3441645801" sldId="259"/>
        </pc:sldMkLst>
        <pc:spChg chg="mod">
          <ac:chgData name="Jatasya Raval" userId="41d0155e695bf7de" providerId="Windows Live" clId="Web-{DA344A14-F528-45B4-9A03-C25B941B6D0D}" dt="2022-04-14T18:39:36.889" v="403"/>
          <ac:spMkLst>
            <pc:docMk/>
            <pc:sldMk cId="3441645801" sldId="259"/>
            <ac:spMk id="2" creationId="{D1BCD8A5-BF1B-DE64-F678-1F2EACFB846E}"/>
          </ac:spMkLst>
        </pc:spChg>
        <pc:spChg chg="del">
          <ac:chgData name="Jatasya Raval" userId="41d0155e695bf7de" providerId="Windows Live" clId="Web-{DA344A14-F528-45B4-9A03-C25B941B6D0D}" dt="2022-04-14T18:36:05.587" v="226"/>
          <ac:spMkLst>
            <pc:docMk/>
            <pc:sldMk cId="3441645801" sldId="259"/>
            <ac:spMk id="3" creationId="{E3AA0555-F9FE-E0DB-BE49-13271EF60A94}"/>
          </ac:spMkLst>
        </pc:spChg>
        <pc:spChg chg="add del mod">
          <ac:chgData name="Jatasya Raval" userId="41d0155e695bf7de" providerId="Windows Live" clId="Web-{DA344A14-F528-45B4-9A03-C25B941B6D0D}" dt="2022-04-14T18:36:09.916" v="228"/>
          <ac:spMkLst>
            <pc:docMk/>
            <pc:sldMk cId="3441645801" sldId="259"/>
            <ac:spMk id="6" creationId="{E18F677F-585F-9AD2-2FE6-8C956311D5DE}"/>
          </ac:spMkLst>
        </pc:spChg>
        <pc:spChg chg="add mod">
          <ac:chgData name="Jatasya Raval" userId="41d0155e695bf7de" providerId="Windows Live" clId="Web-{DA344A14-F528-45B4-9A03-C25B941B6D0D}" dt="2022-04-14T18:39:36.889" v="403"/>
          <ac:spMkLst>
            <pc:docMk/>
            <pc:sldMk cId="3441645801" sldId="259"/>
            <ac:spMk id="39" creationId="{D021B1B6-E7A6-C406-F2C9-201925055E02}"/>
          </ac:spMkLst>
        </pc:spChg>
        <pc:spChg chg="add del">
          <ac:chgData name="Jatasya Raval" userId="41d0155e695bf7de" providerId="Windows Live" clId="Web-{DA344A14-F528-45B4-9A03-C25B941B6D0D}" dt="2022-04-14T18:39:36.889" v="403"/>
          <ac:spMkLst>
            <pc:docMk/>
            <pc:sldMk cId="3441645801" sldId="259"/>
            <ac:spMk id="44" creationId="{1C582B07-D0F0-4B6B-A5D9-D2F192CB3A4E}"/>
          </ac:spMkLst>
        </pc:spChg>
        <pc:spChg chg="add del">
          <ac:chgData name="Jatasya Raval" userId="41d0155e695bf7de" providerId="Windows Live" clId="Web-{DA344A14-F528-45B4-9A03-C25B941B6D0D}" dt="2022-04-14T18:39:36.889" v="403"/>
          <ac:spMkLst>
            <pc:docMk/>
            <pc:sldMk cId="3441645801" sldId="259"/>
            <ac:spMk id="46" creationId="{181CC2FD-F5D2-4415-8486-46858CC427A4}"/>
          </ac:spMkLst>
        </pc:spChg>
        <pc:spChg chg="add del">
          <ac:chgData name="Jatasya Raval" userId="41d0155e695bf7de" providerId="Windows Live" clId="Web-{DA344A14-F528-45B4-9A03-C25B941B6D0D}" dt="2022-04-14T18:39:36.889" v="403"/>
          <ac:spMkLst>
            <pc:docMk/>
            <pc:sldMk cId="3441645801" sldId="259"/>
            <ac:spMk id="48" creationId="{DA1A4301-6FFC-4C82-A1FA-7634D8CAA8F5}"/>
          </ac:spMkLst>
        </pc:spChg>
        <pc:spChg chg="add del">
          <ac:chgData name="Jatasya Raval" userId="41d0155e695bf7de" providerId="Windows Live" clId="Web-{DA344A14-F528-45B4-9A03-C25B941B6D0D}" dt="2022-04-14T18:39:36.889" v="403"/>
          <ac:spMkLst>
            <pc:docMk/>
            <pc:sldMk cId="3441645801" sldId="259"/>
            <ac:spMk id="50" creationId="{E1063619-981B-4E62-A26E-E345BB3080BA}"/>
          </ac:spMkLst>
        </pc:spChg>
        <pc:grpChg chg="add del">
          <ac:chgData name="Jatasya Raval" userId="41d0155e695bf7de" providerId="Windows Live" clId="Web-{DA344A14-F528-45B4-9A03-C25B941B6D0D}" dt="2022-04-14T18:39:36.889" v="403"/>
          <ac:grpSpMkLst>
            <pc:docMk/>
            <pc:sldMk cId="3441645801" sldId="259"/>
            <ac:grpSpMk id="52" creationId="{8323DD1D-77DE-48B2-A0A0-6265801531E5}"/>
          </ac:grpSpMkLst>
        </pc:grpChg>
        <pc:graphicFrameChg chg="add del mod ord modGraphic">
          <ac:chgData name="Jatasya Raval" userId="41d0155e695bf7de" providerId="Windows Live" clId="Web-{DA344A14-F528-45B4-9A03-C25B941B6D0D}" dt="2022-04-14T18:36:22.010" v="231"/>
          <ac:graphicFrameMkLst>
            <pc:docMk/>
            <pc:sldMk cId="3441645801" sldId="259"/>
            <ac:graphicFrameMk id="7" creationId="{9D394127-D386-CFBC-DE9E-D6092C14B132}"/>
          </ac:graphicFrameMkLst>
        </pc:graphicFrameChg>
        <pc:picChg chg="add del mod ord">
          <ac:chgData name="Jatasya Raval" userId="41d0155e695bf7de" providerId="Windows Live" clId="Web-{DA344A14-F528-45B4-9A03-C25B941B6D0D}" dt="2022-04-14T18:36:07.603" v="227"/>
          <ac:picMkLst>
            <pc:docMk/>
            <pc:sldMk cId="3441645801" sldId="259"/>
            <ac:picMk id="4" creationId="{5D6BD967-B01E-A4FC-7875-C527BBB4A9B1}"/>
          </ac:picMkLst>
        </pc:picChg>
      </pc:sldChg>
      <pc:sldChg chg="add del">
        <pc:chgData name="Jatasya Raval" userId="41d0155e695bf7de" providerId="Windows Live" clId="Web-{DA344A14-F528-45B4-9A03-C25B941B6D0D}" dt="2022-04-14T17:28:12.186" v="125"/>
        <pc:sldMkLst>
          <pc:docMk/>
          <pc:sldMk cId="1043432405" sldId="260"/>
        </pc:sldMkLst>
      </pc:sldChg>
      <pc:sldChg chg="addSp delSp modSp new">
        <pc:chgData name="Jatasya Raval" userId="41d0155e695bf7de" providerId="Windows Live" clId="Web-{DA344A14-F528-45B4-9A03-C25B941B6D0D}" dt="2022-04-14T18:44:51.749" v="486"/>
        <pc:sldMkLst>
          <pc:docMk/>
          <pc:sldMk cId="1927784188" sldId="260"/>
        </pc:sldMkLst>
        <pc:spChg chg="mod">
          <ac:chgData name="Jatasya Raval" userId="41d0155e695bf7de" providerId="Windows Live" clId="Web-{DA344A14-F528-45B4-9A03-C25B941B6D0D}" dt="2022-04-14T18:43:56.527" v="476" actId="20577"/>
          <ac:spMkLst>
            <pc:docMk/>
            <pc:sldMk cId="1927784188" sldId="260"/>
            <ac:spMk id="2" creationId="{E7EE203A-43E0-3884-A381-F7BBB334C423}"/>
          </ac:spMkLst>
        </pc:spChg>
        <pc:spChg chg="del">
          <ac:chgData name="Jatasya Raval" userId="41d0155e695bf7de" providerId="Windows Live" clId="Web-{DA344A14-F528-45B4-9A03-C25B941B6D0D}" dt="2022-04-14T18:40:30.720" v="405"/>
          <ac:spMkLst>
            <pc:docMk/>
            <pc:sldMk cId="1927784188" sldId="260"/>
            <ac:spMk id="3" creationId="{A0D3C4FB-2FC5-69A7-EED3-229E5D4591BD}"/>
          </ac:spMkLst>
        </pc:spChg>
        <pc:spChg chg="add del mod">
          <ac:chgData name="Jatasya Raval" userId="41d0155e695bf7de" providerId="Windows Live" clId="Web-{DA344A14-F528-45B4-9A03-C25B941B6D0D}" dt="2022-04-14T18:41:49.972" v="422"/>
          <ac:spMkLst>
            <pc:docMk/>
            <pc:sldMk cId="1927784188" sldId="260"/>
            <ac:spMk id="138" creationId="{9C227E05-F1AA-7482-4B24-D285F52F6EF7}"/>
          </ac:spMkLst>
        </pc:spChg>
        <pc:graphicFrameChg chg="add del mod ord modGraphic">
          <ac:chgData name="Jatasya Raval" userId="41d0155e695bf7de" providerId="Windows Live" clId="Web-{DA344A14-F528-45B4-9A03-C25B941B6D0D}" dt="2022-04-14T18:41:47.519" v="421"/>
          <ac:graphicFrameMkLst>
            <pc:docMk/>
            <pc:sldMk cId="1927784188" sldId="260"/>
            <ac:graphicFrameMk id="4" creationId="{060843EA-38ED-5327-D69D-B72F44FA1627}"/>
          </ac:graphicFrameMkLst>
        </pc:graphicFrameChg>
        <pc:graphicFrameChg chg="add mod ord modGraphic">
          <ac:chgData name="Jatasya Raval" userId="41d0155e695bf7de" providerId="Windows Live" clId="Web-{DA344A14-F528-45B4-9A03-C25B941B6D0D}" dt="2022-04-14T18:44:51.749" v="486"/>
          <ac:graphicFrameMkLst>
            <pc:docMk/>
            <pc:sldMk cId="1927784188" sldId="260"/>
            <ac:graphicFrameMk id="139" creationId="{387F43B8-FC3F-FD58-D72D-B3D4BF2F4A56}"/>
          </ac:graphicFrameMkLst>
        </pc:graphicFrameChg>
      </pc:sldChg>
      <pc:sldChg chg="add del">
        <pc:chgData name="Jatasya Raval" userId="41d0155e695bf7de" providerId="Windows Live" clId="Web-{DA344A14-F528-45B4-9A03-C25B941B6D0D}" dt="2022-04-14T17:28:13.655" v="126"/>
        <pc:sldMkLst>
          <pc:docMk/>
          <pc:sldMk cId="2146189068" sldId="261"/>
        </pc:sldMkLst>
      </pc:sldChg>
      <pc:sldChg chg="addSp delSp modSp new mod setBg">
        <pc:chgData name="Jatasya Raval" userId="41d0155e695bf7de" providerId="Windows Live" clId="Web-{DA344A14-F528-45B4-9A03-C25B941B6D0D}" dt="2022-04-14T18:47:42.055" v="496"/>
        <pc:sldMkLst>
          <pc:docMk/>
          <pc:sldMk cId="2597784128" sldId="261"/>
        </pc:sldMkLst>
        <pc:spChg chg="mod">
          <ac:chgData name="Jatasya Raval" userId="41d0155e695bf7de" providerId="Windows Live" clId="Web-{DA344A14-F528-45B4-9A03-C25B941B6D0D}" dt="2022-04-14T18:47:42.055" v="496"/>
          <ac:spMkLst>
            <pc:docMk/>
            <pc:sldMk cId="2597784128" sldId="261"/>
            <ac:spMk id="2" creationId="{00FCBB14-A0A7-F0C4-10ED-5CCCDD6A9CCE}"/>
          </ac:spMkLst>
        </pc:spChg>
        <pc:spChg chg="del">
          <ac:chgData name="Jatasya Raval" userId="41d0155e695bf7de" providerId="Windows Live" clId="Web-{DA344A14-F528-45B4-9A03-C25B941B6D0D}" dt="2022-04-14T18:47:11.007" v="495"/>
          <ac:spMkLst>
            <pc:docMk/>
            <pc:sldMk cId="2597784128" sldId="261"/>
            <ac:spMk id="3" creationId="{F385F858-099A-8D94-B936-E394C6D642C4}"/>
          </ac:spMkLst>
        </pc:spChg>
        <pc:spChg chg="add">
          <ac:chgData name="Jatasya Raval" userId="41d0155e695bf7de" providerId="Windows Live" clId="Web-{DA344A14-F528-45B4-9A03-C25B941B6D0D}" dt="2022-04-14T18:47:42.055" v="496"/>
          <ac:spMkLst>
            <pc:docMk/>
            <pc:sldMk cId="2597784128" sldId="261"/>
            <ac:spMk id="9" creationId="{A4798C7F-C8CA-4799-BF37-3AB4642CDB66}"/>
          </ac:spMkLst>
        </pc:spChg>
        <pc:spChg chg="add">
          <ac:chgData name="Jatasya Raval" userId="41d0155e695bf7de" providerId="Windows Live" clId="Web-{DA344A14-F528-45B4-9A03-C25B941B6D0D}" dt="2022-04-14T18:47:42.055" v="496"/>
          <ac:spMkLst>
            <pc:docMk/>
            <pc:sldMk cId="2597784128" sldId="261"/>
            <ac:spMk id="42" creationId="{216BB147-20D5-4D93-BDA5-1BC614D6A4B2}"/>
          </ac:spMkLst>
        </pc:spChg>
        <pc:spChg chg="add">
          <ac:chgData name="Jatasya Raval" userId="41d0155e695bf7de" providerId="Windows Live" clId="Web-{DA344A14-F528-45B4-9A03-C25B941B6D0D}" dt="2022-04-14T18:47:42.055" v="496"/>
          <ac:spMkLst>
            <pc:docMk/>
            <pc:sldMk cId="2597784128" sldId="261"/>
            <ac:spMk id="44" creationId="{0A253F60-DE40-4508-A37A-61331DF1DD5D}"/>
          </ac:spMkLst>
        </pc:spChg>
        <pc:spChg chg="add">
          <ac:chgData name="Jatasya Raval" userId="41d0155e695bf7de" providerId="Windows Live" clId="Web-{DA344A14-F528-45B4-9A03-C25B941B6D0D}" dt="2022-04-14T18:47:42.055" v="496"/>
          <ac:spMkLst>
            <pc:docMk/>
            <pc:sldMk cId="2597784128" sldId="261"/>
            <ac:spMk id="46" creationId="{3BBF3378-C49E-4B97-A883-6393FBF18C0B}"/>
          </ac:spMkLst>
        </pc:spChg>
        <pc:spChg chg="add">
          <ac:chgData name="Jatasya Raval" userId="41d0155e695bf7de" providerId="Windows Live" clId="Web-{DA344A14-F528-45B4-9A03-C25B941B6D0D}" dt="2022-04-14T18:47:42.055" v="496"/>
          <ac:spMkLst>
            <pc:docMk/>
            <pc:sldMk cId="2597784128" sldId="261"/>
            <ac:spMk id="79" creationId="{EB68BB96-3C54-47CE-A559-16FC5968EE9F}"/>
          </ac:spMkLst>
        </pc:spChg>
        <pc:spChg chg="add">
          <ac:chgData name="Jatasya Raval" userId="41d0155e695bf7de" providerId="Windows Live" clId="Web-{DA344A14-F528-45B4-9A03-C25B941B6D0D}" dt="2022-04-14T18:47:42.055" v="496"/>
          <ac:spMkLst>
            <pc:docMk/>
            <pc:sldMk cId="2597784128" sldId="261"/>
            <ac:spMk id="112" creationId="{BA6285CA-6AFA-4F27-AFB5-1B32CDE09B1A}"/>
          </ac:spMkLst>
        </pc:spChg>
        <pc:spChg chg="add">
          <ac:chgData name="Jatasya Raval" userId="41d0155e695bf7de" providerId="Windows Live" clId="Web-{DA344A14-F528-45B4-9A03-C25B941B6D0D}" dt="2022-04-14T18:47:42.055" v="496"/>
          <ac:spMkLst>
            <pc:docMk/>
            <pc:sldMk cId="2597784128" sldId="261"/>
            <ac:spMk id="114" creationId="{AF152BFE-7BA8-4007-AD9C-F4DC95E437EE}"/>
          </ac:spMkLst>
        </pc:spChg>
        <pc:spChg chg="add">
          <ac:chgData name="Jatasya Raval" userId="41d0155e695bf7de" providerId="Windows Live" clId="Web-{DA344A14-F528-45B4-9A03-C25B941B6D0D}" dt="2022-04-14T18:47:42.055" v="496"/>
          <ac:spMkLst>
            <pc:docMk/>
            <pc:sldMk cId="2597784128" sldId="261"/>
            <ac:spMk id="116" creationId="{7BCC6446-8462-4A63-9B6F-8F57EC40F648}"/>
          </ac:spMkLst>
        </pc:spChg>
        <pc:spChg chg="add">
          <ac:chgData name="Jatasya Raval" userId="41d0155e695bf7de" providerId="Windows Live" clId="Web-{DA344A14-F528-45B4-9A03-C25B941B6D0D}" dt="2022-04-14T18:47:42.055" v="496"/>
          <ac:spMkLst>
            <pc:docMk/>
            <pc:sldMk cId="2597784128" sldId="261"/>
            <ac:spMk id="118" creationId="{B6DE7CCF-F894-44DD-9FA3-8BD0D5CE25AD}"/>
          </ac:spMkLst>
        </pc:spChg>
        <pc:grpChg chg="add">
          <ac:chgData name="Jatasya Raval" userId="41d0155e695bf7de" providerId="Windows Live" clId="Web-{DA344A14-F528-45B4-9A03-C25B941B6D0D}" dt="2022-04-14T18:47:42.055" v="496"/>
          <ac:grpSpMkLst>
            <pc:docMk/>
            <pc:sldMk cId="2597784128" sldId="261"/>
            <ac:grpSpMk id="11" creationId="{87F0794B-55D3-4D2D-BDE7-4688ED321E42}"/>
          </ac:grpSpMkLst>
        </pc:grpChg>
        <pc:grpChg chg="add">
          <ac:chgData name="Jatasya Raval" userId="41d0155e695bf7de" providerId="Windows Live" clId="Web-{DA344A14-F528-45B4-9A03-C25B941B6D0D}" dt="2022-04-14T18:47:42.055" v="496"/>
          <ac:grpSpMkLst>
            <pc:docMk/>
            <pc:sldMk cId="2597784128" sldId="261"/>
            <ac:grpSpMk id="48" creationId="{DA3D4001-286E-4CB2-B293-3058BDDC8221}"/>
          </ac:grpSpMkLst>
        </pc:grpChg>
        <pc:grpChg chg="add">
          <ac:chgData name="Jatasya Raval" userId="41d0155e695bf7de" providerId="Windows Live" clId="Web-{DA344A14-F528-45B4-9A03-C25B941B6D0D}" dt="2022-04-14T18:47:42.055" v="496"/>
          <ac:grpSpMkLst>
            <pc:docMk/>
            <pc:sldMk cId="2597784128" sldId="261"/>
            <ac:grpSpMk id="81" creationId="{BDDD9304-3AB6-4BE9-833E-9C1B3EC42182}"/>
          </ac:grpSpMkLst>
        </pc:grpChg>
        <pc:grpChg chg="add">
          <ac:chgData name="Jatasya Raval" userId="41d0155e695bf7de" providerId="Windows Live" clId="Web-{DA344A14-F528-45B4-9A03-C25B941B6D0D}" dt="2022-04-14T18:47:42.055" v="496"/>
          <ac:grpSpMkLst>
            <pc:docMk/>
            <pc:sldMk cId="2597784128" sldId="261"/>
            <ac:grpSpMk id="120" creationId="{8118ECEF-CA6A-4CB6-BCA5-59B2DB40C4AB}"/>
          </ac:grpSpMkLst>
        </pc:grpChg>
        <pc:picChg chg="add mod ord">
          <ac:chgData name="Jatasya Raval" userId="41d0155e695bf7de" providerId="Windows Live" clId="Web-{DA344A14-F528-45B4-9A03-C25B941B6D0D}" dt="2022-04-14T18:47:42.055" v="496"/>
          <ac:picMkLst>
            <pc:docMk/>
            <pc:sldMk cId="2597784128" sldId="261"/>
            <ac:picMk id="4" creationId="{F2251C7E-BE8A-C750-E6DE-0E172D5FE89A}"/>
          </ac:picMkLst>
        </pc:picChg>
      </pc:sldChg>
      <pc:sldChg chg="addSp delSp modSp new mod setBg">
        <pc:chgData name="Jatasya Raval" userId="41d0155e695bf7de" providerId="Windows Live" clId="Web-{DA344A14-F528-45B4-9A03-C25B941B6D0D}" dt="2022-04-14T19:03:25.515" v="579" actId="1076"/>
        <pc:sldMkLst>
          <pc:docMk/>
          <pc:sldMk cId="713371026" sldId="262"/>
        </pc:sldMkLst>
        <pc:spChg chg="mod">
          <ac:chgData name="Jatasya Raval" userId="41d0155e695bf7de" providerId="Windows Live" clId="Web-{DA344A14-F528-45B4-9A03-C25B941B6D0D}" dt="2022-04-14T19:01:28.898" v="543" actId="1076"/>
          <ac:spMkLst>
            <pc:docMk/>
            <pc:sldMk cId="713371026" sldId="262"/>
            <ac:spMk id="2" creationId="{26FD34D7-8262-E97C-63C6-883BCE48A5ED}"/>
          </ac:spMkLst>
        </pc:spChg>
        <pc:spChg chg="del">
          <ac:chgData name="Jatasya Raval" userId="41d0155e695bf7de" providerId="Windows Live" clId="Web-{DA344A14-F528-45B4-9A03-C25B941B6D0D}" dt="2022-04-14T18:56:52.173" v="517"/>
          <ac:spMkLst>
            <pc:docMk/>
            <pc:sldMk cId="713371026" sldId="262"/>
            <ac:spMk id="3" creationId="{93CE7A12-1242-6693-9F95-5C048B60985C}"/>
          </ac:spMkLst>
        </pc:spChg>
        <pc:spChg chg="add mod">
          <ac:chgData name="Jatasya Raval" userId="41d0155e695bf7de" providerId="Windows Live" clId="Web-{DA344A14-F528-45B4-9A03-C25B941B6D0D}" dt="2022-04-14T19:03:25.515" v="579" actId="1076"/>
          <ac:spMkLst>
            <pc:docMk/>
            <pc:sldMk cId="713371026" sldId="262"/>
            <ac:spMk id="6" creationId="{1612A61C-59A3-0FE2-DBA8-36055F2E5264}"/>
          </ac:spMkLst>
        </pc:spChg>
        <pc:spChg chg="add del">
          <ac:chgData name="Jatasya Raval" userId="41d0155e695bf7de" providerId="Windows Live" clId="Web-{DA344A14-F528-45B4-9A03-C25B941B6D0D}" dt="2022-04-14T19:00:51.960" v="537"/>
          <ac:spMkLst>
            <pc:docMk/>
            <pc:sldMk cId="713371026" sldId="262"/>
            <ac:spMk id="8" creationId="{276C9BEB-67A7-4031-4BC4-15AE3DF3E9A0}"/>
          </ac:spMkLst>
        </pc:spChg>
        <pc:spChg chg="add">
          <ac:chgData name="Jatasya Raval" userId="41d0155e695bf7de" providerId="Windows Live" clId="Web-{DA344A14-F528-45B4-9A03-C25B941B6D0D}" dt="2022-04-14T18:58:07.815" v="525"/>
          <ac:spMkLst>
            <pc:docMk/>
            <pc:sldMk cId="713371026" sldId="262"/>
            <ac:spMk id="11" creationId="{1C582B07-D0F0-4B6B-A5D9-D2F192CB3A4E}"/>
          </ac:spMkLst>
        </pc:spChg>
        <pc:spChg chg="add">
          <ac:chgData name="Jatasya Raval" userId="41d0155e695bf7de" providerId="Windows Live" clId="Web-{DA344A14-F528-45B4-9A03-C25B941B6D0D}" dt="2022-04-14T18:58:07.815" v="525"/>
          <ac:spMkLst>
            <pc:docMk/>
            <pc:sldMk cId="713371026" sldId="262"/>
            <ac:spMk id="13" creationId="{3712ED8D-807A-4E94-A9AF-C44676151773}"/>
          </ac:spMkLst>
        </pc:spChg>
        <pc:spChg chg="add">
          <ac:chgData name="Jatasya Raval" userId="41d0155e695bf7de" providerId="Windows Live" clId="Web-{DA344A14-F528-45B4-9A03-C25B941B6D0D}" dt="2022-04-14T18:58:07.815" v="525"/>
          <ac:spMkLst>
            <pc:docMk/>
            <pc:sldMk cId="713371026" sldId="262"/>
            <ac:spMk id="15" creationId="{DA1A4301-6FFC-4C82-A1FA-7634D8CAA8F5}"/>
          </ac:spMkLst>
        </pc:spChg>
        <pc:spChg chg="add">
          <ac:chgData name="Jatasya Raval" userId="41d0155e695bf7de" providerId="Windows Live" clId="Web-{DA344A14-F528-45B4-9A03-C25B941B6D0D}" dt="2022-04-14T18:58:07.815" v="525"/>
          <ac:spMkLst>
            <pc:docMk/>
            <pc:sldMk cId="713371026" sldId="262"/>
            <ac:spMk id="17" creationId="{D8667B21-A39C-4ABB-9CED-0DD4CD739502}"/>
          </ac:spMkLst>
        </pc:spChg>
        <pc:grpChg chg="add">
          <ac:chgData name="Jatasya Raval" userId="41d0155e695bf7de" providerId="Windows Live" clId="Web-{DA344A14-F528-45B4-9A03-C25B941B6D0D}" dt="2022-04-14T18:58:07.815" v="525"/>
          <ac:grpSpMkLst>
            <pc:docMk/>
            <pc:sldMk cId="713371026" sldId="262"/>
            <ac:grpSpMk id="19" creationId="{8323DD1D-77DE-48B2-A0A0-6265801531E5}"/>
          </ac:grpSpMkLst>
        </pc:grpChg>
        <pc:picChg chg="add mod ord">
          <ac:chgData name="Jatasya Raval" userId="41d0155e695bf7de" providerId="Windows Live" clId="Web-{DA344A14-F528-45B4-9A03-C25B941B6D0D}" dt="2022-04-14T18:58:07.815" v="525"/>
          <ac:picMkLst>
            <pc:docMk/>
            <pc:sldMk cId="713371026" sldId="262"/>
            <ac:picMk id="4" creationId="{452BE441-8DAC-1F2E-B6DD-45CD1159052F}"/>
          </ac:picMkLst>
        </pc:picChg>
        <pc:picChg chg="add mod ord">
          <ac:chgData name="Jatasya Raval" userId="41d0155e695bf7de" providerId="Windows Live" clId="Web-{DA344A14-F528-45B4-9A03-C25B941B6D0D}" dt="2022-04-14T19:03:16.604" v="577" actId="1076"/>
          <ac:picMkLst>
            <pc:docMk/>
            <pc:sldMk cId="713371026" sldId="262"/>
            <ac:picMk id="5" creationId="{D75BB2AB-8E99-6566-2046-2ED69A7FC942}"/>
          </ac:picMkLst>
        </pc:picChg>
      </pc:sldChg>
      <pc:sldChg chg="add del">
        <pc:chgData name="Jatasya Raval" userId="41d0155e695bf7de" providerId="Windows Live" clId="Web-{DA344A14-F528-45B4-9A03-C25B941B6D0D}" dt="2022-04-14T17:28:14.967" v="127"/>
        <pc:sldMkLst>
          <pc:docMk/>
          <pc:sldMk cId="923247549" sldId="262"/>
        </pc:sldMkLst>
      </pc:sldChg>
      <pc:sldChg chg="addSp delSp modSp new mod setBg">
        <pc:chgData name="Jatasya Raval" userId="41d0155e695bf7de" providerId="Windows Live" clId="Web-{DA344A14-F528-45B4-9A03-C25B941B6D0D}" dt="2022-04-14T19:20:57.713" v="599" actId="1076"/>
        <pc:sldMkLst>
          <pc:docMk/>
          <pc:sldMk cId="1820931555" sldId="263"/>
        </pc:sldMkLst>
        <pc:spChg chg="mod">
          <ac:chgData name="Jatasya Raval" userId="41d0155e695bf7de" providerId="Windows Live" clId="Web-{DA344A14-F528-45B4-9A03-C25B941B6D0D}" dt="2022-04-14T19:20:57.713" v="599" actId="1076"/>
          <ac:spMkLst>
            <pc:docMk/>
            <pc:sldMk cId="1820931555" sldId="263"/>
            <ac:spMk id="2" creationId="{20880064-59AA-7804-BB08-54CD59F0004C}"/>
          </ac:spMkLst>
        </pc:spChg>
        <pc:spChg chg="del">
          <ac:chgData name="Jatasya Raval" userId="41d0155e695bf7de" providerId="Windows Live" clId="Web-{DA344A14-F528-45B4-9A03-C25B941B6D0D}" dt="2022-04-14T19:19:58.241" v="594"/>
          <ac:spMkLst>
            <pc:docMk/>
            <pc:sldMk cId="1820931555" sldId="263"/>
            <ac:spMk id="3" creationId="{3C2C4E61-7307-7CBC-E274-BA5AD6E2B7FE}"/>
          </ac:spMkLst>
        </pc:spChg>
        <pc:spChg chg="add">
          <ac:chgData name="Jatasya Raval" userId="41d0155e695bf7de" providerId="Windows Live" clId="Web-{DA344A14-F528-45B4-9A03-C25B941B6D0D}" dt="2022-04-14T19:20:21.320" v="595"/>
          <ac:spMkLst>
            <pc:docMk/>
            <pc:sldMk cId="1820931555" sldId="263"/>
            <ac:spMk id="9" creationId="{A4798C7F-C8CA-4799-BF37-3AB4642CDB66}"/>
          </ac:spMkLst>
        </pc:spChg>
        <pc:spChg chg="add">
          <ac:chgData name="Jatasya Raval" userId="41d0155e695bf7de" providerId="Windows Live" clId="Web-{DA344A14-F528-45B4-9A03-C25B941B6D0D}" dt="2022-04-14T19:20:21.320" v="595"/>
          <ac:spMkLst>
            <pc:docMk/>
            <pc:sldMk cId="1820931555" sldId="263"/>
            <ac:spMk id="42" creationId="{216BB147-20D5-4D93-BDA5-1BC614D6A4B2}"/>
          </ac:spMkLst>
        </pc:spChg>
        <pc:spChg chg="add">
          <ac:chgData name="Jatasya Raval" userId="41d0155e695bf7de" providerId="Windows Live" clId="Web-{DA344A14-F528-45B4-9A03-C25B941B6D0D}" dt="2022-04-14T19:20:21.320" v="595"/>
          <ac:spMkLst>
            <pc:docMk/>
            <pc:sldMk cId="1820931555" sldId="263"/>
            <ac:spMk id="44" creationId="{0A253F60-DE40-4508-A37A-61331DF1DD5D}"/>
          </ac:spMkLst>
        </pc:spChg>
        <pc:spChg chg="add">
          <ac:chgData name="Jatasya Raval" userId="41d0155e695bf7de" providerId="Windows Live" clId="Web-{DA344A14-F528-45B4-9A03-C25B941B6D0D}" dt="2022-04-14T19:20:21.320" v="595"/>
          <ac:spMkLst>
            <pc:docMk/>
            <pc:sldMk cId="1820931555" sldId="263"/>
            <ac:spMk id="46" creationId="{3BBF3378-C49E-4B97-A883-6393FBF18C0B}"/>
          </ac:spMkLst>
        </pc:spChg>
        <pc:spChg chg="add">
          <ac:chgData name="Jatasya Raval" userId="41d0155e695bf7de" providerId="Windows Live" clId="Web-{DA344A14-F528-45B4-9A03-C25B941B6D0D}" dt="2022-04-14T19:20:21.320" v="595"/>
          <ac:spMkLst>
            <pc:docMk/>
            <pc:sldMk cId="1820931555" sldId="263"/>
            <ac:spMk id="79" creationId="{EB68BB96-3C54-47CE-A559-16FC5968EE9F}"/>
          </ac:spMkLst>
        </pc:spChg>
        <pc:spChg chg="add">
          <ac:chgData name="Jatasya Raval" userId="41d0155e695bf7de" providerId="Windows Live" clId="Web-{DA344A14-F528-45B4-9A03-C25B941B6D0D}" dt="2022-04-14T19:20:21.320" v="595"/>
          <ac:spMkLst>
            <pc:docMk/>
            <pc:sldMk cId="1820931555" sldId="263"/>
            <ac:spMk id="112" creationId="{BA6285CA-6AFA-4F27-AFB5-1B32CDE09B1A}"/>
          </ac:spMkLst>
        </pc:spChg>
        <pc:spChg chg="add">
          <ac:chgData name="Jatasya Raval" userId="41d0155e695bf7de" providerId="Windows Live" clId="Web-{DA344A14-F528-45B4-9A03-C25B941B6D0D}" dt="2022-04-14T19:20:21.320" v="595"/>
          <ac:spMkLst>
            <pc:docMk/>
            <pc:sldMk cId="1820931555" sldId="263"/>
            <ac:spMk id="114" creationId="{AF152BFE-7BA8-4007-AD9C-F4DC95E437EE}"/>
          </ac:spMkLst>
        </pc:spChg>
        <pc:spChg chg="add">
          <ac:chgData name="Jatasya Raval" userId="41d0155e695bf7de" providerId="Windows Live" clId="Web-{DA344A14-F528-45B4-9A03-C25B941B6D0D}" dt="2022-04-14T19:20:21.320" v="595"/>
          <ac:spMkLst>
            <pc:docMk/>
            <pc:sldMk cId="1820931555" sldId="263"/>
            <ac:spMk id="116" creationId="{7BCC6446-8462-4A63-9B6F-8F57EC40F648}"/>
          </ac:spMkLst>
        </pc:spChg>
        <pc:spChg chg="add">
          <ac:chgData name="Jatasya Raval" userId="41d0155e695bf7de" providerId="Windows Live" clId="Web-{DA344A14-F528-45B4-9A03-C25B941B6D0D}" dt="2022-04-14T19:20:21.320" v="595"/>
          <ac:spMkLst>
            <pc:docMk/>
            <pc:sldMk cId="1820931555" sldId="263"/>
            <ac:spMk id="118" creationId="{B6DE7CCF-F894-44DD-9FA3-8BD0D5CE25AD}"/>
          </ac:spMkLst>
        </pc:spChg>
        <pc:grpChg chg="add">
          <ac:chgData name="Jatasya Raval" userId="41d0155e695bf7de" providerId="Windows Live" clId="Web-{DA344A14-F528-45B4-9A03-C25B941B6D0D}" dt="2022-04-14T19:20:21.320" v="595"/>
          <ac:grpSpMkLst>
            <pc:docMk/>
            <pc:sldMk cId="1820931555" sldId="263"/>
            <ac:grpSpMk id="11" creationId="{87F0794B-55D3-4D2D-BDE7-4688ED321E42}"/>
          </ac:grpSpMkLst>
        </pc:grpChg>
        <pc:grpChg chg="add">
          <ac:chgData name="Jatasya Raval" userId="41d0155e695bf7de" providerId="Windows Live" clId="Web-{DA344A14-F528-45B4-9A03-C25B941B6D0D}" dt="2022-04-14T19:20:21.320" v="595"/>
          <ac:grpSpMkLst>
            <pc:docMk/>
            <pc:sldMk cId="1820931555" sldId="263"/>
            <ac:grpSpMk id="48" creationId="{DA3D4001-286E-4CB2-B293-3058BDDC8221}"/>
          </ac:grpSpMkLst>
        </pc:grpChg>
        <pc:grpChg chg="add">
          <ac:chgData name="Jatasya Raval" userId="41d0155e695bf7de" providerId="Windows Live" clId="Web-{DA344A14-F528-45B4-9A03-C25B941B6D0D}" dt="2022-04-14T19:20:21.320" v="595"/>
          <ac:grpSpMkLst>
            <pc:docMk/>
            <pc:sldMk cId="1820931555" sldId="263"/>
            <ac:grpSpMk id="81" creationId="{BDDD9304-3AB6-4BE9-833E-9C1B3EC42182}"/>
          </ac:grpSpMkLst>
        </pc:grpChg>
        <pc:grpChg chg="add">
          <ac:chgData name="Jatasya Raval" userId="41d0155e695bf7de" providerId="Windows Live" clId="Web-{DA344A14-F528-45B4-9A03-C25B941B6D0D}" dt="2022-04-14T19:20:21.320" v="595"/>
          <ac:grpSpMkLst>
            <pc:docMk/>
            <pc:sldMk cId="1820931555" sldId="263"/>
            <ac:grpSpMk id="120" creationId="{8118ECEF-CA6A-4CB6-BCA5-59B2DB40C4AB}"/>
          </ac:grpSpMkLst>
        </pc:grpChg>
        <pc:picChg chg="add mod ord">
          <ac:chgData name="Jatasya Raval" userId="41d0155e695bf7de" providerId="Windows Live" clId="Web-{DA344A14-F528-45B4-9A03-C25B941B6D0D}" dt="2022-04-14T19:20:21.320" v="595"/>
          <ac:picMkLst>
            <pc:docMk/>
            <pc:sldMk cId="1820931555" sldId="263"/>
            <ac:picMk id="4" creationId="{348280D1-4226-980B-0978-2B80E193C763}"/>
          </ac:picMkLst>
        </pc:picChg>
      </pc:sldChg>
      <pc:sldChg chg="addSp delSp modSp new del ord">
        <pc:chgData name="Jatasya Raval" userId="41d0155e695bf7de" providerId="Windows Live" clId="Web-{DA344A14-F528-45B4-9A03-C25B941B6D0D}" dt="2022-04-14T19:03:35.078" v="580"/>
        <pc:sldMkLst>
          <pc:docMk/>
          <pc:sldMk cId="3404279695" sldId="263"/>
        </pc:sldMkLst>
        <pc:spChg chg="mod">
          <ac:chgData name="Jatasya Raval" userId="41d0155e695bf7de" providerId="Windows Live" clId="Web-{DA344A14-F528-45B4-9A03-C25B941B6D0D}" dt="2022-04-14T19:00:40.319" v="535" actId="20577"/>
          <ac:spMkLst>
            <pc:docMk/>
            <pc:sldMk cId="3404279695" sldId="263"/>
            <ac:spMk id="2" creationId="{F71CD73B-0BF9-AC6A-7C84-F1FC97DECD7A}"/>
          </ac:spMkLst>
        </pc:spChg>
        <pc:spChg chg="del">
          <ac:chgData name="Jatasya Raval" userId="41d0155e695bf7de" providerId="Windows Live" clId="Web-{DA344A14-F528-45B4-9A03-C25B941B6D0D}" dt="2022-04-14T19:00:40.756" v="536"/>
          <ac:spMkLst>
            <pc:docMk/>
            <pc:sldMk cId="3404279695" sldId="263"/>
            <ac:spMk id="3" creationId="{EB2CEA9E-DE35-663D-BC73-166A12758680}"/>
          </ac:spMkLst>
        </pc:spChg>
        <pc:picChg chg="add mod ord">
          <ac:chgData name="Jatasya Raval" userId="41d0155e695bf7de" providerId="Windows Live" clId="Web-{DA344A14-F528-45B4-9A03-C25B941B6D0D}" dt="2022-04-14T19:00:40.756" v="536"/>
          <ac:picMkLst>
            <pc:docMk/>
            <pc:sldMk cId="3404279695" sldId="263"/>
            <ac:picMk id="4" creationId="{CCA9CB70-B916-C8C8-81D0-A26359539D15}"/>
          </ac:picMkLst>
        </pc:picChg>
      </pc:sldChg>
      <pc:sldMasterChg chg="add del replId addSldLayout delSldLayout modSldLayout">
        <pc:chgData name="Jatasya Raval" userId="41d0155e695bf7de" providerId="Windows Live" clId="Web-{DA344A14-F528-45B4-9A03-C25B941B6D0D}" dt="2022-04-14T17:27:59.920" v="123"/>
        <pc:sldMasterMkLst>
          <pc:docMk/>
          <pc:sldMasterMk cId="4209474178" sldId="2147483649"/>
        </pc:sldMasterMkLst>
        <pc:sldLayoutChg chg="add del replId">
          <pc:chgData name="Jatasya Raval" userId="41d0155e695bf7de" providerId="Windows Live" clId="Web-{DA344A14-F528-45B4-9A03-C25B941B6D0D}" dt="2022-04-14T17:27:59.920" v="123"/>
          <pc:sldLayoutMkLst>
            <pc:docMk/>
            <pc:sldMasterMk cId="4209474178" sldId="2147483649"/>
            <pc:sldLayoutMk cId="3746928467" sldId="2147483654"/>
          </pc:sldLayoutMkLst>
        </pc:sldLayoutChg>
        <pc:sldLayoutChg chg="add del replId">
          <pc:chgData name="Jatasya Raval" userId="41d0155e695bf7de" providerId="Windows Live" clId="Web-{DA344A14-F528-45B4-9A03-C25B941B6D0D}" dt="2022-04-14T17:27:59.920" v="123"/>
          <pc:sldLayoutMkLst>
            <pc:docMk/>
            <pc:sldMasterMk cId="4209474178" sldId="2147483649"/>
            <pc:sldLayoutMk cId="2557286188" sldId="2147483655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4209474178" sldId="2147483649"/>
            <pc:sldLayoutMk cId="309596274" sldId="2147483713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4209474178" sldId="2147483649"/>
            <pc:sldLayoutMk cId="3683526012" sldId="2147483714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4209474178" sldId="2147483649"/>
            <pc:sldLayoutMk cId="605672310" sldId="2147483715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4209474178" sldId="2147483649"/>
            <pc:sldLayoutMk cId="3429500937" sldId="2147483716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4209474178" sldId="2147483649"/>
            <pc:sldLayoutMk cId="2389442816" sldId="2147483717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4209474178" sldId="2147483649"/>
            <pc:sldLayoutMk cId="913769210" sldId="2147483718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4209474178" sldId="2147483649"/>
            <pc:sldLayoutMk cId="1121988480" sldId="2147483721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4209474178" sldId="2147483649"/>
            <pc:sldLayoutMk cId="1598420273" sldId="2147483722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4209474178" sldId="2147483649"/>
            <pc:sldLayoutMk cId="1704654638" sldId="2147483723"/>
          </pc:sldLayoutMkLst>
        </pc:sldLayoutChg>
      </pc:sldMasterChg>
      <pc:sldMasterChg chg="add del addSldLayout delSldLayout">
        <pc:chgData name="Jatasya Raval" userId="41d0155e695bf7de" providerId="Windows Live" clId="Web-{DA344A14-F528-45B4-9A03-C25B941B6D0D}" dt="2022-04-14T17:25:34.355" v="32"/>
        <pc:sldMasterMkLst>
          <pc:docMk/>
          <pc:sldMasterMk cId="2460954070" sldId="2147483660"/>
        </pc:sldMasterMkLst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atasya Raval" userId="41d0155e695bf7de" providerId="Windows Live" clId="Web-{DA344A14-F528-45B4-9A03-C25B941B6D0D}" dt="2022-04-14T17:25:34.355" v="3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Jatasya Raval" userId="41d0155e695bf7de" providerId="Windows Live" clId="Web-{DA344A14-F528-45B4-9A03-C25B941B6D0D}" dt="2022-04-14T17:25:26.261" v="29"/>
        <pc:sldMasterMkLst>
          <pc:docMk/>
          <pc:sldMasterMk cId="2596341189" sldId="2147483672"/>
        </pc:sldMasterMkLst>
        <pc:sldLayoutChg chg="add del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1687682797" sldId="2147483673"/>
          </pc:sldLayoutMkLst>
        </pc:sldLayoutChg>
        <pc:sldLayoutChg chg="add del replId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2913470458" sldId="2147483674"/>
          </pc:sldLayoutMkLst>
        </pc:sldLayoutChg>
        <pc:sldLayoutChg chg="add del replId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1528419847" sldId="2147483675"/>
          </pc:sldLayoutMkLst>
        </pc:sldLayoutChg>
        <pc:sldLayoutChg chg="add del replId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2373958434" sldId="2147483676"/>
          </pc:sldLayoutMkLst>
        </pc:sldLayoutChg>
        <pc:sldLayoutChg chg="add del replId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1863843097" sldId="2147483677"/>
          </pc:sldLayoutMkLst>
        </pc:sldLayoutChg>
        <pc:sldLayoutChg chg="add del replId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695652582" sldId="2147483678"/>
          </pc:sldLayoutMkLst>
        </pc:sldLayoutChg>
        <pc:sldLayoutChg chg="add del replId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3268064619" sldId="2147483679"/>
          </pc:sldLayoutMkLst>
        </pc:sldLayoutChg>
        <pc:sldLayoutChg chg="add del replId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3332169169" sldId="2147483680"/>
          </pc:sldLayoutMkLst>
        </pc:sldLayoutChg>
        <pc:sldLayoutChg chg="add del replId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1401267647" sldId="2147483681"/>
          </pc:sldLayoutMkLst>
        </pc:sldLayoutChg>
        <pc:sldLayoutChg chg="add del replId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1592520699" sldId="2147483682"/>
          </pc:sldLayoutMkLst>
        </pc:sldLayoutChg>
        <pc:sldLayoutChg chg="add del replId">
          <pc:chgData name="Jatasya Raval" userId="41d0155e695bf7de" providerId="Windows Live" clId="Web-{DA344A14-F528-45B4-9A03-C25B941B6D0D}" dt="2022-04-14T17:25:26.261" v="29"/>
          <pc:sldLayoutMkLst>
            <pc:docMk/>
            <pc:sldMasterMk cId="2596341189" sldId="2147483672"/>
            <pc:sldLayoutMk cId="285024316" sldId="2147483683"/>
          </pc:sldLayoutMkLst>
        </pc:sldLayoutChg>
      </pc:sldMasterChg>
      <pc:sldMasterChg chg="add del replId addSldLayout delSldLayout">
        <pc:chgData name="Jatasya Raval" userId="41d0155e695bf7de" providerId="Windows Live" clId="Web-{DA344A14-F528-45B4-9A03-C25B941B6D0D}" dt="2022-04-14T17:25:34.292" v="31"/>
        <pc:sldMasterMkLst>
          <pc:docMk/>
          <pc:sldMasterMk cId="3777155502" sldId="2147483672"/>
        </pc:sldMasterMkLst>
        <pc:sldLayoutChg chg="add del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2352422224" sldId="2147483673"/>
          </pc:sldLayoutMkLst>
        </pc:sldLayoutChg>
        <pc:sldLayoutChg chg="add del replId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545256108" sldId="2147483674"/>
          </pc:sldLayoutMkLst>
        </pc:sldLayoutChg>
        <pc:sldLayoutChg chg="add del replId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2244180535" sldId="2147483675"/>
          </pc:sldLayoutMkLst>
        </pc:sldLayoutChg>
        <pc:sldLayoutChg chg="add del replId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2140116454" sldId="2147483676"/>
          </pc:sldLayoutMkLst>
        </pc:sldLayoutChg>
        <pc:sldLayoutChg chg="add del replId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3227317585" sldId="2147483677"/>
          </pc:sldLayoutMkLst>
        </pc:sldLayoutChg>
        <pc:sldLayoutChg chg="add del replId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3580358925" sldId="2147483678"/>
          </pc:sldLayoutMkLst>
        </pc:sldLayoutChg>
        <pc:sldLayoutChg chg="add del replId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598502999" sldId="2147483679"/>
          </pc:sldLayoutMkLst>
        </pc:sldLayoutChg>
        <pc:sldLayoutChg chg="add del replId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3040577659" sldId="2147483680"/>
          </pc:sldLayoutMkLst>
        </pc:sldLayoutChg>
        <pc:sldLayoutChg chg="add del replId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2644426333" sldId="2147483681"/>
          </pc:sldLayoutMkLst>
        </pc:sldLayoutChg>
        <pc:sldLayoutChg chg="add del replId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355423868" sldId="2147483682"/>
          </pc:sldLayoutMkLst>
        </pc:sldLayoutChg>
        <pc:sldLayoutChg chg="add del replId">
          <pc:chgData name="Jatasya Raval" userId="41d0155e695bf7de" providerId="Windows Live" clId="Web-{DA344A14-F528-45B4-9A03-C25B941B6D0D}" dt="2022-04-14T17:25:34.292" v="31"/>
          <pc:sldLayoutMkLst>
            <pc:docMk/>
            <pc:sldMasterMk cId="3777155502" sldId="2147483672"/>
            <pc:sldLayoutMk cId="450014675" sldId="2147483683"/>
          </pc:sldLayoutMkLst>
        </pc:sldLayoutChg>
      </pc:sldMasterChg>
      <pc:sldMasterChg chg="add del addSldLayout delSldLayout">
        <pc:chgData name="Jatasya Raval" userId="41d0155e695bf7de" providerId="Windows Live" clId="Web-{DA344A14-F528-45B4-9A03-C25B941B6D0D}" dt="2022-04-14T17:25:10.714" v="21"/>
        <pc:sldMasterMkLst>
          <pc:docMk/>
          <pc:sldMasterMk cId="687818940" sldId="2147483737"/>
        </pc:sldMasterMkLst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3402440712" sldId="2147483726"/>
          </pc:sldLayoutMkLst>
        </pc:sldLayoutChg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396516008" sldId="2147483727"/>
          </pc:sldLayoutMkLst>
        </pc:sldLayoutChg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4209164740" sldId="2147483728"/>
          </pc:sldLayoutMkLst>
        </pc:sldLayoutChg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3984641915" sldId="2147483729"/>
          </pc:sldLayoutMkLst>
        </pc:sldLayoutChg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4076021880" sldId="2147483730"/>
          </pc:sldLayoutMkLst>
        </pc:sldLayoutChg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1856591206" sldId="2147483731"/>
          </pc:sldLayoutMkLst>
        </pc:sldLayoutChg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3052797627" sldId="2147483732"/>
          </pc:sldLayoutMkLst>
        </pc:sldLayoutChg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3168960039" sldId="2147483733"/>
          </pc:sldLayoutMkLst>
        </pc:sldLayoutChg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1621074677" sldId="2147483734"/>
          </pc:sldLayoutMkLst>
        </pc:sldLayoutChg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3045741632" sldId="2147483735"/>
          </pc:sldLayoutMkLst>
        </pc:sldLayoutChg>
        <pc:sldLayoutChg chg="add del">
          <pc:chgData name="Jatasya Raval" userId="41d0155e695bf7de" providerId="Windows Live" clId="Web-{DA344A14-F528-45B4-9A03-C25B941B6D0D}" dt="2022-04-14T17:25:10.714" v="21"/>
          <pc:sldLayoutMkLst>
            <pc:docMk/>
            <pc:sldMasterMk cId="687818940" sldId="2147483737"/>
            <pc:sldLayoutMk cId="3619858481" sldId="214748373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0FF403-23F7-428E-B3CF-CA680F866D0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784DD3-8902-48D0-A251-04F023AE54D7}">
      <dgm:prSet/>
      <dgm:spPr/>
      <dgm:t>
        <a:bodyPr/>
        <a:lstStyle/>
        <a:p>
          <a:r>
            <a:rPr lang="en-US"/>
            <a:t>Resistor is used to resist the flow of current.</a:t>
          </a:r>
        </a:p>
      </dgm:t>
    </dgm:pt>
    <dgm:pt modelId="{C19F6D20-3F05-4F52-BB12-8297031153C7}" type="parTrans" cxnId="{6E176B2F-F8D8-430D-938D-5F5FE67462C6}">
      <dgm:prSet/>
      <dgm:spPr/>
      <dgm:t>
        <a:bodyPr/>
        <a:lstStyle/>
        <a:p>
          <a:endParaRPr lang="en-US"/>
        </a:p>
      </dgm:t>
    </dgm:pt>
    <dgm:pt modelId="{F25D8C8D-9637-409E-9B63-16C73743FFCC}" type="sibTrans" cxnId="{6E176B2F-F8D8-430D-938D-5F5FE67462C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0715DB2-5A09-473D-90F9-55FC7EC72331}">
      <dgm:prSet/>
      <dgm:spPr/>
      <dgm:t>
        <a:bodyPr/>
        <a:lstStyle/>
        <a:p>
          <a:r>
            <a:rPr lang="en-US"/>
            <a:t>Resistance is the task done by resistor.</a:t>
          </a:r>
        </a:p>
      </dgm:t>
    </dgm:pt>
    <dgm:pt modelId="{D69161BF-670D-4430-ACA9-8C943AE748FB}" type="parTrans" cxnId="{706A1F05-2AF7-4A43-8229-036DFC94AF38}">
      <dgm:prSet/>
      <dgm:spPr/>
      <dgm:t>
        <a:bodyPr/>
        <a:lstStyle/>
        <a:p>
          <a:endParaRPr lang="en-US"/>
        </a:p>
      </dgm:t>
    </dgm:pt>
    <dgm:pt modelId="{981ADD2D-3515-4F9F-8C09-F1FDA02311CF}" type="sibTrans" cxnId="{706A1F05-2AF7-4A43-8229-036DFC94AF3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926FFD-B6B6-47B5-B8BE-1145D899C964}">
      <dgm:prSet/>
      <dgm:spPr/>
      <dgm:t>
        <a:bodyPr/>
        <a:lstStyle/>
        <a:p>
          <a:r>
            <a:rPr lang="en-US"/>
            <a:t>Unit of Resistance is Ohms</a:t>
          </a:r>
        </a:p>
      </dgm:t>
    </dgm:pt>
    <dgm:pt modelId="{F809571E-23F9-48E6-A151-EF7BD4216078}" type="parTrans" cxnId="{6D45765F-751D-439E-95AB-1A18C1142636}">
      <dgm:prSet/>
      <dgm:spPr/>
      <dgm:t>
        <a:bodyPr/>
        <a:lstStyle/>
        <a:p>
          <a:endParaRPr lang="en-US"/>
        </a:p>
      </dgm:t>
    </dgm:pt>
    <dgm:pt modelId="{4D7FD3CC-CE1C-4E03-9AF0-3FB4368BA846}" type="sibTrans" cxnId="{6D45765F-751D-439E-95AB-1A18C114263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18C0CCD-C8F1-4EC8-A205-B1D3416415DF}" type="pres">
      <dgm:prSet presAssocID="{8C0FF403-23F7-428E-B3CF-CA680F866D07}" presName="Name0" presStyleCnt="0">
        <dgm:presLayoutVars>
          <dgm:animLvl val="lvl"/>
          <dgm:resizeHandles val="exact"/>
        </dgm:presLayoutVars>
      </dgm:prSet>
      <dgm:spPr/>
    </dgm:pt>
    <dgm:pt modelId="{D6731F09-0C07-4917-8EFD-50C45E6DB640}" type="pres">
      <dgm:prSet presAssocID="{C2784DD3-8902-48D0-A251-04F023AE54D7}" presName="compositeNode" presStyleCnt="0">
        <dgm:presLayoutVars>
          <dgm:bulletEnabled val="1"/>
        </dgm:presLayoutVars>
      </dgm:prSet>
      <dgm:spPr/>
    </dgm:pt>
    <dgm:pt modelId="{D0CBCEA3-125A-41E3-9103-72233646A9C7}" type="pres">
      <dgm:prSet presAssocID="{C2784DD3-8902-48D0-A251-04F023AE54D7}" presName="bgRect" presStyleLbl="bgAccFollowNode1" presStyleIdx="0" presStyleCnt="3"/>
      <dgm:spPr/>
    </dgm:pt>
    <dgm:pt modelId="{4D45E5ED-97E4-4E81-90DB-6031DF5D5307}" type="pres">
      <dgm:prSet presAssocID="{F25D8C8D-9637-409E-9B63-16C73743FFC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33CAF06-C3C0-469D-8316-A874799FC8A6}" type="pres">
      <dgm:prSet presAssocID="{C2784DD3-8902-48D0-A251-04F023AE54D7}" presName="bottomLine" presStyleLbl="alignNode1" presStyleIdx="1" presStyleCnt="6">
        <dgm:presLayoutVars/>
      </dgm:prSet>
      <dgm:spPr/>
    </dgm:pt>
    <dgm:pt modelId="{D94A5B53-57B7-4059-B847-C0AD2EC8B557}" type="pres">
      <dgm:prSet presAssocID="{C2784DD3-8902-48D0-A251-04F023AE54D7}" presName="nodeText" presStyleLbl="bgAccFollowNode1" presStyleIdx="0" presStyleCnt="3">
        <dgm:presLayoutVars>
          <dgm:bulletEnabled val="1"/>
        </dgm:presLayoutVars>
      </dgm:prSet>
      <dgm:spPr/>
    </dgm:pt>
    <dgm:pt modelId="{6C707E82-17AB-43C7-B6DD-992A832FC4DE}" type="pres">
      <dgm:prSet presAssocID="{F25D8C8D-9637-409E-9B63-16C73743FFCC}" presName="sibTrans" presStyleCnt="0"/>
      <dgm:spPr/>
    </dgm:pt>
    <dgm:pt modelId="{B5B3AB00-C9EA-491A-BE39-F962FEB1D96F}" type="pres">
      <dgm:prSet presAssocID="{40715DB2-5A09-473D-90F9-55FC7EC72331}" presName="compositeNode" presStyleCnt="0">
        <dgm:presLayoutVars>
          <dgm:bulletEnabled val="1"/>
        </dgm:presLayoutVars>
      </dgm:prSet>
      <dgm:spPr/>
    </dgm:pt>
    <dgm:pt modelId="{6CFD8493-0256-4A95-9B48-76C1F9B5028E}" type="pres">
      <dgm:prSet presAssocID="{40715DB2-5A09-473D-90F9-55FC7EC72331}" presName="bgRect" presStyleLbl="bgAccFollowNode1" presStyleIdx="1" presStyleCnt="3"/>
      <dgm:spPr/>
    </dgm:pt>
    <dgm:pt modelId="{8A97699D-86F3-4B7F-8518-8B2DEAC1975F}" type="pres">
      <dgm:prSet presAssocID="{981ADD2D-3515-4F9F-8C09-F1FDA02311C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FC7F8F0-2C85-48BB-A8FF-A2E8DFA6F7FF}" type="pres">
      <dgm:prSet presAssocID="{40715DB2-5A09-473D-90F9-55FC7EC72331}" presName="bottomLine" presStyleLbl="alignNode1" presStyleIdx="3" presStyleCnt="6">
        <dgm:presLayoutVars/>
      </dgm:prSet>
      <dgm:spPr/>
    </dgm:pt>
    <dgm:pt modelId="{2BF18FB8-32A5-4E1A-B05F-373B4A377A61}" type="pres">
      <dgm:prSet presAssocID="{40715DB2-5A09-473D-90F9-55FC7EC72331}" presName="nodeText" presStyleLbl="bgAccFollowNode1" presStyleIdx="1" presStyleCnt="3">
        <dgm:presLayoutVars>
          <dgm:bulletEnabled val="1"/>
        </dgm:presLayoutVars>
      </dgm:prSet>
      <dgm:spPr/>
    </dgm:pt>
    <dgm:pt modelId="{91F175CE-6A07-4015-AFF7-AFA9FCB79797}" type="pres">
      <dgm:prSet presAssocID="{981ADD2D-3515-4F9F-8C09-F1FDA02311CF}" presName="sibTrans" presStyleCnt="0"/>
      <dgm:spPr/>
    </dgm:pt>
    <dgm:pt modelId="{77EEC520-C8CB-4648-A014-B983F13732D0}" type="pres">
      <dgm:prSet presAssocID="{6F926FFD-B6B6-47B5-B8BE-1145D899C964}" presName="compositeNode" presStyleCnt="0">
        <dgm:presLayoutVars>
          <dgm:bulletEnabled val="1"/>
        </dgm:presLayoutVars>
      </dgm:prSet>
      <dgm:spPr/>
    </dgm:pt>
    <dgm:pt modelId="{EC837E91-1A76-4940-88BB-F133A1D4E453}" type="pres">
      <dgm:prSet presAssocID="{6F926FFD-B6B6-47B5-B8BE-1145D899C964}" presName="bgRect" presStyleLbl="bgAccFollowNode1" presStyleIdx="2" presStyleCnt="3"/>
      <dgm:spPr/>
    </dgm:pt>
    <dgm:pt modelId="{25588C4A-4B93-42FE-A6E6-F086399D3DBD}" type="pres">
      <dgm:prSet presAssocID="{4D7FD3CC-CE1C-4E03-9AF0-3FB4368BA84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57051A3-BA4A-406F-88BE-791081266A1B}" type="pres">
      <dgm:prSet presAssocID="{6F926FFD-B6B6-47B5-B8BE-1145D899C964}" presName="bottomLine" presStyleLbl="alignNode1" presStyleIdx="5" presStyleCnt="6">
        <dgm:presLayoutVars/>
      </dgm:prSet>
      <dgm:spPr/>
    </dgm:pt>
    <dgm:pt modelId="{611E83EA-A06D-464E-BF06-18ACFDC9E203}" type="pres">
      <dgm:prSet presAssocID="{6F926FFD-B6B6-47B5-B8BE-1145D899C96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D2BC402-4DF1-4AAE-9F52-D8FDE45024D8}" type="presOf" srcId="{8C0FF403-23F7-428E-B3CF-CA680F866D07}" destId="{218C0CCD-C8F1-4EC8-A205-B1D3416415DF}" srcOrd="0" destOrd="0" presId="urn:microsoft.com/office/officeart/2016/7/layout/BasicLinearProcessNumbered"/>
    <dgm:cxn modelId="{706A1F05-2AF7-4A43-8229-036DFC94AF38}" srcId="{8C0FF403-23F7-428E-B3CF-CA680F866D07}" destId="{40715DB2-5A09-473D-90F9-55FC7EC72331}" srcOrd="1" destOrd="0" parTransId="{D69161BF-670D-4430-ACA9-8C943AE748FB}" sibTransId="{981ADD2D-3515-4F9F-8C09-F1FDA02311CF}"/>
    <dgm:cxn modelId="{D75E6513-63DB-4C36-8A42-A41C26061546}" type="presOf" srcId="{C2784DD3-8902-48D0-A251-04F023AE54D7}" destId="{D94A5B53-57B7-4059-B847-C0AD2EC8B557}" srcOrd="1" destOrd="0" presId="urn:microsoft.com/office/officeart/2016/7/layout/BasicLinearProcessNumbered"/>
    <dgm:cxn modelId="{6E176B2F-F8D8-430D-938D-5F5FE67462C6}" srcId="{8C0FF403-23F7-428E-B3CF-CA680F866D07}" destId="{C2784DD3-8902-48D0-A251-04F023AE54D7}" srcOrd="0" destOrd="0" parTransId="{C19F6D20-3F05-4F52-BB12-8297031153C7}" sibTransId="{F25D8C8D-9637-409E-9B63-16C73743FFCC}"/>
    <dgm:cxn modelId="{6D45765F-751D-439E-95AB-1A18C1142636}" srcId="{8C0FF403-23F7-428E-B3CF-CA680F866D07}" destId="{6F926FFD-B6B6-47B5-B8BE-1145D899C964}" srcOrd="2" destOrd="0" parTransId="{F809571E-23F9-48E6-A151-EF7BD4216078}" sibTransId="{4D7FD3CC-CE1C-4E03-9AF0-3FB4368BA846}"/>
    <dgm:cxn modelId="{87B1A963-2B4C-41E0-885C-277EEDC6DF2D}" type="presOf" srcId="{40715DB2-5A09-473D-90F9-55FC7EC72331}" destId="{2BF18FB8-32A5-4E1A-B05F-373B4A377A61}" srcOrd="1" destOrd="0" presId="urn:microsoft.com/office/officeart/2016/7/layout/BasicLinearProcessNumbered"/>
    <dgm:cxn modelId="{F31B857A-90C1-4FD1-B077-BE5C291EB01F}" type="presOf" srcId="{6F926FFD-B6B6-47B5-B8BE-1145D899C964}" destId="{611E83EA-A06D-464E-BF06-18ACFDC9E203}" srcOrd="1" destOrd="0" presId="urn:microsoft.com/office/officeart/2016/7/layout/BasicLinearProcessNumbered"/>
    <dgm:cxn modelId="{319DF57E-C8DF-4EEE-AA7B-F9CF9E6D9A06}" type="presOf" srcId="{40715DB2-5A09-473D-90F9-55FC7EC72331}" destId="{6CFD8493-0256-4A95-9B48-76C1F9B5028E}" srcOrd="0" destOrd="0" presId="urn:microsoft.com/office/officeart/2016/7/layout/BasicLinearProcessNumbered"/>
    <dgm:cxn modelId="{2F2EC08C-E6AB-40D2-89AB-A2E16B5655B1}" type="presOf" srcId="{C2784DD3-8902-48D0-A251-04F023AE54D7}" destId="{D0CBCEA3-125A-41E3-9103-72233646A9C7}" srcOrd="0" destOrd="0" presId="urn:microsoft.com/office/officeart/2016/7/layout/BasicLinearProcessNumbered"/>
    <dgm:cxn modelId="{B1D683AF-7E1D-4D7B-B392-82FD08D3CFA9}" type="presOf" srcId="{6F926FFD-B6B6-47B5-B8BE-1145D899C964}" destId="{EC837E91-1A76-4940-88BB-F133A1D4E453}" srcOrd="0" destOrd="0" presId="urn:microsoft.com/office/officeart/2016/7/layout/BasicLinearProcessNumbered"/>
    <dgm:cxn modelId="{1F8587C9-2C32-4940-93D6-17C2903145F2}" type="presOf" srcId="{F25D8C8D-9637-409E-9B63-16C73743FFCC}" destId="{4D45E5ED-97E4-4E81-90DB-6031DF5D5307}" srcOrd="0" destOrd="0" presId="urn:microsoft.com/office/officeart/2016/7/layout/BasicLinearProcessNumbered"/>
    <dgm:cxn modelId="{EC1645D7-2B06-4BD4-A02D-838D8B58D79F}" type="presOf" srcId="{981ADD2D-3515-4F9F-8C09-F1FDA02311CF}" destId="{8A97699D-86F3-4B7F-8518-8B2DEAC1975F}" srcOrd="0" destOrd="0" presId="urn:microsoft.com/office/officeart/2016/7/layout/BasicLinearProcessNumbered"/>
    <dgm:cxn modelId="{55E4A9FA-691D-413C-961A-D6F908EDA80B}" type="presOf" srcId="{4D7FD3CC-CE1C-4E03-9AF0-3FB4368BA846}" destId="{25588C4A-4B93-42FE-A6E6-F086399D3DBD}" srcOrd="0" destOrd="0" presId="urn:microsoft.com/office/officeart/2016/7/layout/BasicLinearProcessNumbered"/>
    <dgm:cxn modelId="{D9E8C20A-4347-4BA0-8E5A-4F6FDF751D5B}" type="presParOf" srcId="{218C0CCD-C8F1-4EC8-A205-B1D3416415DF}" destId="{D6731F09-0C07-4917-8EFD-50C45E6DB640}" srcOrd="0" destOrd="0" presId="urn:microsoft.com/office/officeart/2016/7/layout/BasicLinearProcessNumbered"/>
    <dgm:cxn modelId="{D21CE3EF-BA14-41CF-AAFF-74C9898672E3}" type="presParOf" srcId="{D6731F09-0C07-4917-8EFD-50C45E6DB640}" destId="{D0CBCEA3-125A-41E3-9103-72233646A9C7}" srcOrd="0" destOrd="0" presId="urn:microsoft.com/office/officeart/2016/7/layout/BasicLinearProcessNumbered"/>
    <dgm:cxn modelId="{1540C4B8-6BC6-4F85-AC61-0C8B9424497E}" type="presParOf" srcId="{D6731F09-0C07-4917-8EFD-50C45E6DB640}" destId="{4D45E5ED-97E4-4E81-90DB-6031DF5D5307}" srcOrd="1" destOrd="0" presId="urn:microsoft.com/office/officeart/2016/7/layout/BasicLinearProcessNumbered"/>
    <dgm:cxn modelId="{6C3F6D10-808C-4363-A52B-68B895A3DB41}" type="presParOf" srcId="{D6731F09-0C07-4917-8EFD-50C45E6DB640}" destId="{F33CAF06-C3C0-469D-8316-A874799FC8A6}" srcOrd="2" destOrd="0" presId="urn:microsoft.com/office/officeart/2016/7/layout/BasicLinearProcessNumbered"/>
    <dgm:cxn modelId="{9C6B943D-936B-4DA8-900A-BE4335940DB0}" type="presParOf" srcId="{D6731F09-0C07-4917-8EFD-50C45E6DB640}" destId="{D94A5B53-57B7-4059-B847-C0AD2EC8B557}" srcOrd="3" destOrd="0" presId="urn:microsoft.com/office/officeart/2016/7/layout/BasicLinearProcessNumbered"/>
    <dgm:cxn modelId="{3077CBDE-64A3-435F-A223-500C6DF85CD5}" type="presParOf" srcId="{218C0CCD-C8F1-4EC8-A205-B1D3416415DF}" destId="{6C707E82-17AB-43C7-B6DD-992A832FC4DE}" srcOrd="1" destOrd="0" presId="urn:microsoft.com/office/officeart/2016/7/layout/BasicLinearProcessNumbered"/>
    <dgm:cxn modelId="{E6F284F1-6D9A-4562-A5BA-D0F8F99A7128}" type="presParOf" srcId="{218C0CCD-C8F1-4EC8-A205-B1D3416415DF}" destId="{B5B3AB00-C9EA-491A-BE39-F962FEB1D96F}" srcOrd="2" destOrd="0" presId="urn:microsoft.com/office/officeart/2016/7/layout/BasicLinearProcessNumbered"/>
    <dgm:cxn modelId="{D54726F9-93A3-4069-B674-8E95002E8CFB}" type="presParOf" srcId="{B5B3AB00-C9EA-491A-BE39-F962FEB1D96F}" destId="{6CFD8493-0256-4A95-9B48-76C1F9B5028E}" srcOrd="0" destOrd="0" presId="urn:microsoft.com/office/officeart/2016/7/layout/BasicLinearProcessNumbered"/>
    <dgm:cxn modelId="{64B95BBB-C5B7-472A-8D9A-F4610FCAC5CF}" type="presParOf" srcId="{B5B3AB00-C9EA-491A-BE39-F962FEB1D96F}" destId="{8A97699D-86F3-4B7F-8518-8B2DEAC1975F}" srcOrd="1" destOrd="0" presId="urn:microsoft.com/office/officeart/2016/7/layout/BasicLinearProcessNumbered"/>
    <dgm:cxn modelId="{E7F4C806-031C-40E1-8DA4-372146CF9F63}" type="presParOf" srcId="{B5B3AB00-C9EA-491A-BE39-F962FEB1D96F}" destId="{CFC7F8F0-2C85-48BB-A8FF-A2E8DFA6F7FF}" srcOrd="2" destOrd="0" presId="urn:microsoft.com/office/officeart/2016/7/layout/BasicLinearProcessNumbered"/>
    <dgm:cxn modelId="{36F07BAE-DCCE-461A-9877-81C4D0DA8DA2}" type="presParOf" srcId="{B5B3AB00-C9EA-491A-BE39-F962FEB1D96F}" destId="{2BF18FB8-32A5-4E1A-B05F-373B4A377A61}" srcOrd="3" destOrd="0" presId="urn:microsoft.com/office/officeart/2016/7/layout/BasicLinearProcessNumbered"/>
    <dgm:cxn modelId="{14DA1EF3-A32B-4004-A4E6-6D7B8B9F843F}" type="presParOf" srcId="{218C0CCD-C8F1-4EC8-A205-B1D3416415DF}" destId="{91F175CE-6A07-4015-AFF7-AFA9FCB79797}" srcOrd="3" destOrd="0" presId="urn:microsoft.com/office/officeart/2016/7/layout/BasicLinearProcessNumbered"/>
    <dgm:cxn modelId="{F8579624-C667-40E2-8C03-4AE9B5B11E01}" type="presParOf" srcId="{218C0CCD-C8F1-4EC8-A205-B1D3416415DF}" destId="{77EEC520-C8CB-4648-A014-B983F13732D0}" srcOrd="4" destOrd="0" presId="urn:microsoft.com/office/officeart/2016/7/layout/BasicLinearProcessNumbered"/>
    <dgm:cxn modelId="{E24BD8D7-ED5F-47CD-93AA-BD70B61995FF}" type="presParOf" srcId="{77EEC520-C8CB-4648-A014-B983F13732D0}" destId="{EC837E91-1A76-4940-88BB-F133A1D4E453}" srcOrd="0" destOrd="0" presId="urn:microsoft.com/office/officeart/2016/7/layout/BasicLinearProcessNumbered"/>
    <dgm:cxn modelId="{8773E280-805A-45D0-823F-F4F52E5852F1}" type="presParOf" srcId="{77EEC520-C8CB-4648-A014-B983F13732D0}" destId="{25588C4A-4B93-42FE-A6E6-F086399D3DBD}" srcOrd="1" destOrd="0" presId="urn:microsoft.com/office/officeart/2016/7/layout/BasicLinearProcessNumbered"/>
    <dgm:cxn modelId="{350FD63C-05BD-4A75-BDDC-40887071E193}" type="presParOf" srcId="{77EEC520-C8CB-4648-A014-B983F13732D0}" destId="{557051A3-BA4A-406F-88BE-791081266A1B}" srcOrd="2" destOrd="0" presId="urn:microsoft.com/office/officeart/2016/7/layout/BasicLinearProcessNumbered"/>
    <dgm:cxn modelId="{3B16FA60-0D40-40F7-A6E1-E3B6038F5B18}" type="presParOf" srcId="{77EEC520-C8CB-4648-A014-B983F13732D0}" destId="{611E83EA-A06D-464E-BF06-18ACFDC9E20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961307-E773-43C7-B6A0-C33BEDB5248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F14B39-7B84-4234-A6DC-4C360B25327F}">
      <dgm:prSet phldrT="[Text]" phldr="0"/>
      <dgm:spPr/>
      <dgm:t>
        <a:bodyPr/>
        <a:lstStyle/>
        <a:p>
          <a:r>
            <a:rPr lang="en-US" dirty="0">
              <a:latin typeface="Posterama"/>
            </a:rPr>
            <a:t>Resistor</a:t>
          </a:r>
          <a:endParaRPr lang="en-US" dirty="0"/>
        </a:p>
      </dgm:t>
    </dgm:pt>
    <dgm:pt modelId="{341DFAA4-FA34-4D27-AEC4-51608E52ED58}" type="parTrans" cxnId="{0DC02E11-2591-4060-BE91-99668DD3346C}">
      <dgm:prSet/>
      <dgm:spPr/>
      <dgm:t>
        <a:bodyPr/>
        <a:lstStyle/>
        <a:p>
          <a:endParaRPr lang="en-US"/>
        </a:p>
      </dgm:t>
    </dgm:pt>
    <dgm:pt modelId="{A1BCD78F-9661-4186-8D69-EFF06CAE7600}" type="sibTrans" cxnId="{0DC02E11-2591-4060-BE91-99668DD3346C}">
      <dgm:prSet/>
      <dgm:spPr/>
      <dgm:t>
        <a:bodyPr/>
        <a:lstStyle/>
        <a:p>
          <a:endParaRPr lang="en-US"/>
        </a:p>
      </dgm:t>
    </dgm:pt>
    <dgm:pt modelId="{24FB3730-F3DA-46C4-8733-8A774EA2B60D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Fixed Value Resistor</a:t>
          </a:r>
          <a:endParaRPr lang="en-US" dirty="0"/>
        </a:p>
      </dgm:t>
    </dgm:pt>
    <dgm:pt modelId="{53F863AE-C038-46EB-8AE7-74C86B05ABC4}" type="parTrans" cxnId="{AAE37C7C-31F9-493E-A893-5CFD04DAC13A}">
      <dgm:prSet/>
      <dgm:spPr/>
      <dgm:t>
        <a:bodyPr/>
        <a:lstStyle/>
        <a:p>
          <a:endParaRPr lang="en-US"/>
        </a:p>
      </dgm:t>
    </dgm:pt>
    <dgm:pt modelId="{B0046087-4417-40BB-8590-8E17731C078C}" type="sibTrans" cxnId="{AAE37C7C-31F9-493E-A893-5CFD04DAC13A}">
      <dgm:prSet/>
      <dgm:spPr/>
      <dgm:t>
        <a:bodyPr/>
        <a:lstStyle/>
        <a:p>
          <a:endParaRPr lang="en-US"/>
        </a:p>
      </dgm:t>
    </dgm:pt>
    <dgm:pt modelId="{816C1404-B95E-4BAC-A781-7CF9B0F972A6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 Variable Resistor</a:t>
          </a:r>
          <a:endParaRPr lang="en-US" dirty="0"/>
        </a:p>
      </dgm:t>
    </dgm:pt>
    <dgm:pt modelId="{7A591426-9BCC-4240-950C-DF3B46BE775A}" type="parTrans" cxnId="{B5706F3B-AFBB-48F8-9C43-4C6B05B02343}">
      <dgm:prSet/>
      <dgm:spPr/>
      <dgm:t>
        <a:bodyPr/>
        <a:lstStyle/>
        <a:p>
          <a:endParaRPr lang="en-US"/>
        </a:p>
      </dgm:t>
    </dgm:pt>
    <dgm:pt modelId="{0F769353-8D95-49A1-A1C3-FB1CA0DE01C9}" type="sibTrans" cxnId="{B5706F3B-AFBB-48F8-9C43-4C6B05B02343}">
      <dgm:prSet/>
      <dgm:spPr/>
      <dgm:t>
        <a:bodyPr/>
        <a:lstStyle/>
        <a:p>
          <a:endParaRPr lang="en-US"/>
        </a:p>
      </dgm:t>
    </dgm:pt>
    <dgm:pt modelId="{E3703838-8B6E-41AC-8576-49FC2A210B50}" type="pres">
      <dgm:prSet presAssocID="{4B961307-E773-43C7-B6A0-C33BEDB524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803C5B-D725-436C-87CD-B357132403A1}" type="pres">
      <dgm:prSet presAssocID="{B2F14B39-7B84-4234-A6DC-4C360B25327F}" presName="root1" presStyleCnt="0"/>
      <dgm:spPr/>
    </dgm:pt>
    <dgm:pt modelId="{AB2E231A-2553-465C-B86D-C493F3BBBED4}" type="pres">
      <dgm:prSet presAssocID="{B2F14B39-7B84-4234-A6DC-4C360B25327F}" presName="LevelOneTextNode" presStyleLbl="node0" presStyleIdx="0" presStyleCnt="1">
        <dgm:presLayoutVars>
          <dgm:chPref val="3"/>
        </dgm:presLayoutVars>
      </dgm:prSet>
      <dgm:spPr/>
    </dgm:pt>
    <dgm:pt modelId="{9CD3AACB-92DD-4CCA-998B-500EEA8DBC70}" type="pres">
      <dgm:prSet presAssocID="{B2F14B39-7B84-4234-A6DC-4C360B25327F}" presName="level2hierChild" presStyleCnt="0"/>
      <dgm:spPr/>
    </dgm:pt>
    <dgm:pt modelId="{2D7C8DC0-5562-48E3-BF5F-D1F9AD64D735}" type="pres">
      <dgm:prSet presAssocID="{53F863AE-C038-46EB-8AE7-74C86B05ABC4}" presName="conn2-1" presStyleLbl="parChTrans1D2" presStyleIdx="0" presStyleCnt="2"/>
      <dgm:spPr/>
    </dgm:pt>
    <dgm:pt modelId="{FD925996-C59F-4C26-96F2-A8D733D3011E}" type="pres">
      <dgm:prSet presAssocID="{53F863AE-C038-46EB-8AE7-74C86B05ABC4}" presName="connTx" presStyleLbl="parChTrans1D2" presStyleIdx="0" presStyleCnt="2"/>
      <dgm:spPr/>
    </dgm:pt>
    <dgm:pt modelId="{4BB0F2CC-3AFD-4AD9-9098-D7519EAEB792}" type="pres">
      <dgm:prSet presAssocID="{24FB3730-F3DA-46C4-8733-8A774EA2B60D}" presName="root2" presStyleCnt="0"/>
      <dgm:spPr/>
    </dgm:pt>
    <dgm:pt modelId="{65A2D15E-8469-4EFB-8A66-2B6B304BD736}" type="pres">
      <dgm:prSet presAssocID="{24FB3730-F3DA-46C4-8733-8A774EA2B60D}" presName="LevelTwoTextNode" presStyleLbl="node2" presStyleIdx="0" presStyleCnt="2">
        <dgm:presLayoutVars>
          <dgm:chPref val="3"/>
        </dgm:presLayoutVars>
      </dgm:prSet>
      <dgm:spPr/>
    </dgm:pt>
    <dgm:pt modelId="{04376720-4A22-47FB-8332-E50910798E91}" type="pres">
      <dgm:prSet presAssocID="{24FB3730-F3DA-46C4-8733-8A774EA2B60D}" presName="level3hierChild" presStyleCnt="0"/>
      <dgm:spPr/>
    </dgm:pt>
    <dgm:pt modelId="{52BF059D-4ACC-4977-9089-908C3800967B}" type="pres">
      <dgm:prSet presAssocID="{7A591426-9BCC-4240-950C-DF3B46BE775A}" presName="conn2-1" presStyleLbl="parChTrans1D2" presStyleIdx="1" presStyleCnt="2"/>
      <dgm:spPr/>
    </dgm:pt>
    <dgm:pt modelId="{A42880EB-BCFD-4731-80EA-7CE3A4C2E819}" type="pres">
      <dgm:prSet presAssocID="{7A591426-9BCC-4240-950C-DF3B46BE775A}" presName="connTx" presStyleLbl="parChTrans1D2" presStyleIdx="1" presStyleCnt="2"/>
      <dgm:spPr/>
    </dgm:pt>
    <dgm:pt modelId="{E994EEBD-11C0-4F96-8BCE-2F56EA749296}" type="pres">
      <dgm:prSet presAssocID="{816C1404-B95E-4BAC-A781-7CF9B0F972A6}" presName="root2" presStyleCnt="0"/>
      <dgm:spPr/>
    </dgm:pt>
    <dgm:pt modelId="{B153C046-D84F-4136-A905-6323CC1DCE87}" type="pres">
      <dgm:prSet presAssocID="{816C1404-B95E-4BAC-A781-7CF9B0F972A6}" presName="LevelTwoTextNode" presStyleLbl="node2" presStyleIdx="1" presStyleCnt="2">
        <dgm:presLayoutVars>
          <dgm:chPref val="3"/>
        </dgm:presLayoutVars>
      </dgm:prSet>
      <dgm:spPr/>
    </dgm:pt>
    <dgm:pt modelId="{6FB04A9F-1CFA-4043-A91C-6F55BDBE13C3}" type="pres">
      <dgm:prSet presAssocID="{816C1404-B95E-4BAC-A781-7CF9B0F972A6}" presName="level3hierChild" presStyleCnt="0"/>
      <dgm:spPr/>
    </dgm:pt>
  </dgm:ptLst>
  <dgm:cxnLst>
    <dgm:cxn modelId="{0DC02E11-2591-4060-BE91-99668DD3346C}" srcId="{4B961307-E773-43C7-B6A0-C33BEDB5248C}" destId="{B2F14B39-7B84-4234-A6DC-4C360B25327F}" srcOrd="0" destOrd="0" parTransId="{341DFAA4-FA34-4D27-AEC4-51608E52ED58}" sibTransId="{A1BCD78F-9661-4186-8D69-EFF06CAE7600}"/>
    <dgm:cxn modelId="{B5706F3B-AFBB-48F8-9C43-4C6B05B02343}" srcId="{B2F14B39-7B84-4234-A6DC-4C360B25327F}" destId="{816C1404-B95E-4BAC-A781-7CF9B0F972A6}" srcOrd="1" destOrd="0" parTransId="{7A591426-9BCC-4240-950C-DF3B46BE775A}" sibTransId="{0F769353-8D95-49A1-A1C3-FB1CA0DE01C9}"/>
    <dgm:cxn modelId="{B3135B61-455C-4850-9ABB-412A912A2918}" type="presOf" srcId="{B2F14B39-7B84-4234-A6DC-4C360B25327F}" destId="{AB2E231A-2553-465C-B86D-C493F3BBBED4}" srcOrd="0" destOrd="0" presId="urn:microsoft.com/office/officeart/2005/8/layout/hierarchy2"/>
    <dgm:cxn modelId="{5BCF856F-6B23-40CB-9E86-16F88D55CAB0}" type="presOf" srcId="{53F863AE-C038-46EB-8AE7-74C86B05ABC4}" destId="{FD925996-C59F-4C26-96F2-A8D733D3011E}" srcOrd="1" destOrd="0" presId="urn:microsoft.com/office/officeart/2005/8/layout/hierarchy2"/>
    <dgm:cxn modelId="{0813765A-C03A-464F-8A53-CD704D1152B8}" type="presOf" srcId="{7A591426-9BCC-4240-950C-DF3B46BE775A}" destId="{A42880EB-BCFD-4731-80EA-7CE3A4C2E819}" srcOrd="1" destOrd="0" presId="urn:microsoft.com/office/officeart/2005/8/layout/hierarchy2"/>
    <dgm:cxn modelId="{AAE37C7C-31F9-493E-A893-5CFD04DAC13A}" srcId="{B2F14B39-7B84-4234-A6DC-4C360B25327F}" destId="{24FB3730-F3DA-46C4-8733-8A774EA2B60D}" srcOrd="0" destOrd="0" parTransId="{53F863AE-C038-46EB-8AE7-74C86B05ABC4}" sibTransId="{B0046087-4417-40BB-8590-8E17731C078C}"/>
    <dgm:cxn modelId="{BB81CC90-F41A-40B6-AFC8-35DF7664872F}" type="presOf" srcId="{53F863AE-C038-46EB-8AE7-74C86B05ABC4}" destId="{2D7C8DC0-5562-48E3-BF5F-D1F9AD64D735}" srcOrd="0" destOrd="0" presId="urn:microsoft.com/office/officeart/2005/8/layout/hierarchy2"/>
    <dgm:cxn modelId="{20C9B896-0BE8-45AD-A25D-CF86230A0EAF}" type="presOf" srcId="{816C1404-B95E-4BAC-A781-7CF9B0F972A6}" destId="{B153C046-D84F-4136-A905-6323CC1DCE87}" srcOrd="0" destOrd="0" presId="urn:microsoft.com/office/officeart/2005/8/layout/hierarchy2"/>
    <dgm:cxn modelId="{07BE4DBF-7BB7-414E-B409-864DEACCC684}" type="presOf" srcId="{7A591426-9BCC-4240-950C-DF3B46BE775A}" destId="{52BF059D-4ACC-4977-9089-908C3800967B}" srcOrd="0" destOrd="0" presId="urn:microsoft.com/office/officeart/2005/8/layout/hierarchy2"/>
    <dgm:cxn modelId="{873C54C0-EE76-4785-A0A8-60686D518A3A}" type="presOf" srcId="{24FB3730-F3DA-46C4-8733-8A774EA2B60D}" destId="{65A2D15E-8469-4EFB-8A66-2B6B304BD736}" srcOrd="0" destOrd="0" presId="urn:microsoft.com/office/officeart/2005/8/layout/hierarchy2"/>
    <dgm:cxn modelId="{C449A1FA-2EAE-4958-9584-AD4C8E0C4E3D}" type="presOf" srcId="{4B961307-E773-43C7-B6A0-C33BEDB5248C}" destId="{E3703838-8B6E-41AC-8576-49FC2A210B50}" srcOrd="0" destOrd="0" presId="urn:microsoft.com/office/officeart/2005/8/layout/hierarchy2"/>
    <dgm:cxn modelId="{2C604660-D00D-4FDE-9E15-E99E6B656EF9}" type="presParOf" srcId="{E3703838-8B6E-41AC-8576-49FC2A210B50}" destId="{04803C5B-D725-436C-87CD-B357132403A1}" srcOrd="0" destOrd="0" presId="urn:microsoft.com/office/officeart/2005/8/layout/hierarchy2"/>
    <dgm:cxn modelId="{C9C6CCAE-6751-4198-92C0-AB8C8C050339}" type="presParOf" srcId="{04803C5B-D725-436C-87CD-B357132403A1}" destId="{AB2E231A-2553-465C-B86D-C493F3BBBED4}" srcOrd="0" destOrd="0" presId="urn:microsoft.com/office/officeart/2005/8/layout/hierarchy2"/>
    <dgm:cxn modelId="{F8C5661A-8FD5-4895-A4BE-293B99423AF7}" type="presParOf" srcId="{04803C5B-D725-436C-87CD-B357132403A1}" destId="{9CD3AACB-92DD-4CCA-998B-500EEA8DBC70}" srcOrd="1" destOrd="0" presId="urn:microsoft.com/office/officeart/2005/8/layout/hierarchy2"/>
    <dgm:cxn modelId="{AEDFAF62-3866-4256-B132-00D00565DAA5}" type="presParOf" srcId="{9CD3AACB-92DD-4CCA-998B-500EEA8DBC70}" destId="{2D7C8DC0-5562-48E3-BF5F-D1F9AD64D735}" srcOrd="0" destOrd="0" presId="urn:microsoft.com/office/officeart/2005/8/layout/hierarchy2"/>
    <dgm:cxn modelId="{B5E0EC62-0829-4459-83A3-90119964DC11}" type="presParOf" srcId="{2D7C8DC0-5562-48E3-BF5F-D1F9AD64D735}" destId="{FD925996-C59F-4C26-96F2-A8D733D3011E}" srcOrd="0" destOrd="0" presId="urn:microsoft.com/office/officeart/2005/8/layout/hierarchy2"/>
    <dgm:cxn modelId="{0606A291-6922-4962-83F7-E15A04CBF393}" type="presParOf" srcId="{9CD3AACB-92DD-4CCA-998B-500EEA8DBC70}" destId="{4BB0F2CC-3AFD-4AD9-9098-D7519EAEB792}" srcOrd="1" destOrd="0" presId="urn:microsoft.com/office/officeart/2005/8/layout/hierarchy2"/>
    <dgm:cxn modelId="{0D60EA3A-B19F-4FAD-8CAC-AB26D50238EB}" type="presParOf" srcId="{4BB0F2CC-3AFD-4AD9-9098-D7519EAEB792}" destId="{65A2D15E-8469-4EFB-8A66-2B6B304BD736}" srcOrd="0" destOrd="0" presId="urn:microsoft.com/office/officeart/2005/8/layout/hierarchy2"/>
    <dgm:cxn modelId="{84133023-F85C-4947-B825-C1D0A3DF29DF}" type="presParOf" srcId="{4BB0F2CC-3AFD-4AD9-9098-D7519EAEB792}" destId="{04376720-4A22-47FB-8332-E50910798E91}" srcOrd="1" destOrd="0" presId="urn:microsoft.com/office/officeart/2005/8/layout/hierarchy2"/>
    <dgm:cxn modelId="{3FEB8040-BDC9-439F-A57D-A22E6D55FB10}" type="presParOf" srcId="{9CD3AACB-92DD-4CCA-998B-500EEA8DBC70}" destId="{52BF059D-4ACC-4977-9089-908C3800967B}" srcOrd="2" destOrd="0" presId="urn:microsoft.com/office/officeart/2005/8/layout/hierarchy2"/>
    <dgm:cxn modelId="{EB62C8E0-F570-43C7-B9E2-43C633A6133A}" type="presParOf" srcId="{52BF059D-4ACC-4977-9089-908C3800967B}" destId="{A42880EB-BCFD-4731-80EA-7CE3A4C2E819}" srcOrd="0" destOrd="0" presId="urn:microsoft.com/office/officeart/2005/8/layout/hierarchy2"/>
    <dgm:cxn modelId="{3B242C87-69DD-405C-B73B-6228418DF073}" type="presParOf" srcId="{9CD3AACB-92DD-4CCA-998B-500EEA8DBC70}" destId="{E994EEBD-11C0-4F96-8BCE-2F56EA749296}" srcOrd="3" destOrd="0" presId="urn:microsoft.com/office/officeart/2005/8/layout/hierarchy2"/>
    <dgm:cxn modelId="{0AD1299B-7911-4591-B45A-AD6BBB0218A8}" type="presParOf" srcId="{E994EEBD-11C0-4F96-8BCE-2F56EA749296}" destId="{B153C046-D84F-4136-A905-6323CC1DCE87}" srcOrd="0" destOrd="0" presId="urn:microsoft.com/office/officeart/2005/8/layout/hierarchy2"/>
    <dgm:cxn modelId="{834D27CD-2E22-4C79-AD31-096BA36FA552}" type="presParOf" srcId="{E994EEBD-11C0-4F96-8BCE-2F56EA749296}" destId="{6FB04A9F-1CFA-4043-A91C-6F55BDBE13C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4DDCAC-EE82-4BBA-B6BE-9E1C150E87B5}" type="doc">
      <dgm:prSet loTypeId="urn:microsoft.com/office/officeart/2005/8/layout/lProcess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5A118F-7B5B-4C42-B2AE-4B7437F8B5F8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Four Band</a:t>
          </a:r>
          <a:endParaRPr lang="en-US" dirty="0"/>
        </a:p>
      </dgm:t>
    </dgm:pt>
    <dgm:pt modelId="{2C949CEE-791D-4FDF-82CC-42B2A03A5D7E}" type="parTrans" cxnId="{A6E07DEE-3AA4-43F2-9070-9FF0F4197693}">
      <dgm:prSet/>
      <dgm:spPr/>
      <dgm:t>
        <a:bodyPr/>
        <a:lstStyle/>
        <a:p>
          <a:endParaRPr lang="en-US"/>
        </a:p>
      </dgm:t>
    </dgm:pt>
    <dgm:pt modelId="{2130E180-9676-4C37-8DAE-91EBA0256DBA}" type="sibTrans" cxnId="{A6E07DEE-3AA4-43F2-9070-9FF0F4197693}">
      <dgm:prSet/>
      <dgm:spPr/>
      <dgm:t>
        <a:bodyPr/>
        <a:lstStyle/>
        <a:p>
          <a:endParaRPr lang="en-US"/>
        </a:p>
      </dgm:t>
    </dgm:pt>
    <dgm:pt modelId="{9819FB1D-CFAE-4299-8F18-9F99142AD3C2}">
      <dgm:prSet phldrT="[Text]" phldr="0"/>
      <dgm:spPr/>
      <dgm:t>
        <a:bodyPr/>
        <a:lstStyle/>
        <a:p>
          <a:pPr rtl="0"/>
          <a:r>
            <a:rPr lang="en-US" dirty="0"/>
            <a:t>Two digits, One Multiplier, One Tolerance.</a:t>
          </a:r>
        </a:p>
      </dgm:t>
    </dgm:pt>
    <dgm:pt modelId="{BBE07236-13CE-4786-B0ED-B5AE011B93E3}" type="parTrans" cxnId="{2216C3D0-3370-4348-A2E7-1DA8093726AF}">
      <dgm:prSet/>
      <dgm:spPr/>
      <dgm:t>
        <a:bodyPr/>
        <a:lstStyle/>
        <a:p>
          <a:endParaRPr lang="en-US"/>
        </a:p>
      </dgm:t>
    </dgm:pt>
    <dgm:pt modelId="{1F5B11EE-F4C0-48C1-BF7E-026821EDFF38}" type="sibTrans" cxnId="{2216C3D0-3370-4348-A2E7-1DA8093726AF}">
      <dgm:prSet/>
      <dgm:spPr/>
      <dgm:t>
        <a:bodyPr/>
        <a:lstStyle/>
        <a:p>
          <a:endParaRPr lang="en-US"/>
        </a:p>
      </dgm:t>
    </dgm:pt>
    <dgm:pt modelId="{FA6EDD07-F821-4024-AA1A-6394E8379122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 Five Band</a:t>
          </a:r>
          <a:endParaRPr lang="en-US" dirty="0"/>
        </a:p>
      </dgm:t>
    </dgm:pt>
    <dgm:pt modelId="{34B57F0E-AE51-4D0D-A79B-8271E0A2C869}" type="parTrans" cxnId="{97596EF3-BDAF-41D8-89B7-32326DE426E1}">
      <dgm:prSet/>
      <dgm:spPr/>
      <dgm:t>
        <a:bodyPr/>
        <a:lstStyle/>
        <a:p>
          <a:endParaRPr lang="en-US"/>
        </a:p>
      </dgm:t>
    </dgm:pt>
    <dgm:pt modelId="{B049851D-A73C-4A60-A7E1-8E719FF75458}" type="sibTrans" cxnId="{97596EF3-BDAF-41D8-89B7-32326DE426E1}">
      <dgm:prSet/>
      <dgm:spPr/>
      <dgm:t>
        <a:bodyPr/>
        <a:lstStyle/>
        <a:p>
          <a:endParaRPr lang="en-US"/>
        </a:p>
      </dgm:t>
    </dgm:pt>
    <dgm:pt modelId="{71C3CC5E-E129-4911-851E-2D1F51370C83}">
      <dgm:prSet phldrT="[Text]" phldr="0"/>
      <dgm:spPr/>
      <dgm:t>
        <a:bodyPr/>
        <a:lstStyle/>
        <a:p>
          <a:pPr rtl="0"/>
          <a:r>
            <a:rPr lang="en-US" dirty="0"/>
            <a:t>Three digits, One Multiplier, One Tolerance.</a:t>
          </a:r>
        </a:p>
      </dgm:t>
    </dgm:pt>
    <dgm:pt modelId="{8416F53C-6353-4951-AC47-EBAADC5D0228}" type="parTrans" cxnId="{D54818B3-1809-4E61-B534-4A3D70DAC63D}">
      <dgm:prSet/>
      <dgm:spPr/>
      <dgm:t>
        <a:bodyPr/>
        <a:lstStyle/>
        <a:p>
          <a:endParaRPr lang="en-US"/>
        </a:p>
      </dgm:t>
    </dgm:pt>
    <dgm:pt modelId="{206525F7-156B-40F4-95F1-27F8314131BF}" type="sibTrans" cxnId="{D54818B3-1809-4E61-B534-4A3D70DAC63D}">
      <dgm:prSet/>
      <dgm:spPr/>
      <dgm:t>
        <a:bodyPr/>
        <a:lstStyle/>
        <a:p>
          <a:endParaRPr lang="en-US"/>
        </a:p>
      </dgm:t>
    </dgm:pt>
    <dgm:pt modelId="{D2F79F73-4DAB-49BD-9CDE-D3EC36F60EC7}">
      <dgm:prSet phldrT="[Text]" phldr="0"/>
      <dgm:spPr/>
      <dgm:t>
        <a:bodyPr/>
        <a:lstStyle/>
        <a:p>
          <a:pPr rtl="0"/>
          <a:r>
            <a:rPr lang="en-US" dirty="0">
              <a:latin typeface="Posterama"/>
            </a:rPr>
            <a:t>Six Band</a:t>
          </a:r>
          <a:endParaRPr lang="en-US" dirty="0"/>
        </a:p>
      </dgm:t>
    </dgm:pt>
    <dgm:pt modelId="{AC51CF0F-8328-46AE-AF5A-12FB6A989178}" type="parTrans" cxnId="{6626BF8F-5379-4C29-BC37-FF4E5048F4AF}">
      <dgm:prSet/>
      <dgm:spPr/>
      <dgm:t>
        <a:bodyPr/>
        <a:lstStyle/>
        <a:p>
          <a:endParaRPr lang="en-US"/>
        </a:p>
      </dgm:t>
    </dgm:pt>
    <dgm:pt modelId="{E32FCED1-8BCB-4C1C-AA43-980FCEE88BA7}" type="sibTrans" cxnId="{6626BF8F-5379-4C29-BC37-FF4E5048F4AF}">
      <dgm:prSet/>
      <dgm:spPr/>
      <dgm:t>
        <a:bodyPr/>
        <a:lstStyle/>
        <a:p>
          <a:endParaRPr lang="en-US"/>
        </a:p>
      </dgm:t>
    </dgm:pt>
    <dgm:pt modelId="{40749854-6255-4426-9180-4F0AF71333D8}">
      <dgm:prSet phldrT="[Text]" phldr="0"/>
      <dgm:spPr/>
      <dgm:t>
        <a:bodyPr/>
        <a:lstStyle/>
        <a:p>
          <a:pPr rtl="0"/>
          <a:r>
            <a:rPr lang="en-US" dirty="0"/>
            <a:t>Three digits, One Multiplier, One Tolerance, One Temperature co-efficient</a:t>
          </a:r>
          <a:r>
            <a:rPr lang="en-US" dirty="0">
              <a:latin typeface="Posterama"/>
            </a:rPr>
            <a:t>.</a:t>
          </a:r>
          <a:endParaRPr lang="en-US" dirty="0"/>
        </a:p>
      </dgm:t>
    </dgm:pt>
    <dgm:pt modelId="{A43ECBD2-3148-4680-BAAE-8AE1F20412AF}" type="parTrans" cxnId="{E370DC42-A18D-4748-92A5-D355A77D37E5}">
      <dgm:prSet/>
      <dgm:spPr/>
      <dgm:t>
        <a:bodyPr/>
        <a:lstStyle/>
        <a:p>
          <a:endParaRPr lang="en-US"/>
        </a:p>
      </dgm:t>
    </dgm:pt>
    <dgm:pt modelId="{A727E1DD-04BD-45FE-8696-6408B9F37081}" type="sibTrans" cxnId="{E370DC42-A18D-4748-92A5-D355A77D37E5}">
      <dgm:prSet/>
      <dgm:spPr/>
      <dgm:t>
        <a:bodyPr/>
        <a:lstStyle/>
        <a:p>
          <a:endParaRPr lang="en-US"/>
        </a:p>
      </dgm:t>
    </dgm:pt>
    <dgm:pt modelId="{CB373524-FEA8-492F-ADEE-611BFB6E8FFE}" type="pres">
      <dgm:prSet presAssocID="{A94DDCAC-EE82-4BBA-B6BE-9E1C150E87B5}" presName="theList" presStyleCnt="0">
        <dgm:presLayoutVars>
          <dgm:dir/>
          <dgm:animLvl val="lvl"/>
          <dgm:resizeHandles val="exact"/>
        </dgm:presLayoutVars>
      </dgm:prSet>
      <dgm:spPr/>
    </dgm:pt>
    <dgm:pt modelId="{DFB1E8BF-F754-43C2-9A2A-30A3FBBFBB9B}" type="pres">
      <dgm:prSet presAssocID="{D85A118F-7B5B-4C42-B2AE-4B7437F8B5F8}" presName="compNode" presStyleCnt="0"/>
      <dgm:spPr/>
    </dgm:pt>
    <dgm:pt modelId="{708CEDE1-5C0C-45AF-A015-9D6F2285D173}" type="pres">
      <dgm:prSet presAssocID="{D85A118F-7B5B-4C42-B2AE-4B7437F8B5F8}" presName="aNode" presStyleLbl="bgShp" presStyleIdx="0" presStyleCnt="3"/>
      <dgm:spPr/>
    </dgm:pt>
    <dgm:pt modelId="{5DBB9E42-B7C8-4CF6-A230-51FD60FF57A0}" type="pres">
      <dgm:prSet presAssocID="{D85A118F-7B5B-4C42-B2AE-4B7437F8B5F8}" presName="textNode" presStyleLbl="bgShp" presStyleIdx="0" presStyleCnt="3"/>
      <dgm:spPr/>
    </dgm:pt>
    <dgm:pt modelId="{4CE245C6-1BDB-43F3-BE0B-6EF0917F57DA}" type="pres">
      <dgm:prSet presAssocID="{D85A118F-7B5B-4C42-B2AE-4B7437F8B5F8}" presName="compChildNode" presStyleCnt="0"/>
      <dgm:spPr/>
    </dgm:pt>
    <dgm:pt modelId="{4C2D6FFD-836D-459E-A3FF-6504F9F5258E}" type="pres">
      <dgm:prSet presAssocID="{D85A118F-7B5B-4C42-B2AE-4B7437F8B5F8}" presName="theInnerList" presStyleCnt="0"/>
      <dgm:spPr/>
    </dgm:pt>
    <dgm:pt modelId="{EA944239-62BC-4B6D-968F-CABFFCD7853F}" type="pres">
      <dgm:prSet presAssocID="{9819FB1D-CFAE-4299-8F18-9F99142AD3C2}" presName="childNode" presStyleLbl="node1" presStyleIdx="0" presStyleCnt="3">
        <dgm:presLayoutVars>
          <dgm:bulletEnabled val="1"/>
        </dgm:presLayoutVars>
      </dgm:prSet>
      <dgm:spPr/>
    </dgm:pt>
    <dgm:pt modelId="{CC555B06-0E03-4C06-BF69-DCF595ED12C6}" type="pres">
      <dgm:prSet presAssocID="{D85A118F-7B5B-4C42-B2AE-4B7437F8B5F8}" presName="aSpace" presStyleCnt="0"/>
      <dgm:spPr/>
    </dgm:pt>
    <dgm:pt modelId="{4143EDFE-102E-41DF-992C-5DB39809F52D}" type="pres">
      <dgm:prSet presAssocID="{FA6EDD07-F821-4024-AA1A-6394E8379122}" presName="compNode" presStyleCnt="0"/>
      <dgm:spPr/>
    </dgm:pt>
    <dgm:pt modelId="{F2FD8EF1-664B-465F-B95D-E515C2CAAA67}" type="pres">
      <dgm:prSet presAssocID="{FA6EDD07-F821-4024-AA1A-6394E8379122}" presName="aNode" presStyleLbl="bgShp" presStyleIdx="1" presStyleCnt="3"/>
      <dgm:spPr/>
    </dgm:pt>
    <dgm:pt modelId="{5E833398-6BE4-4AF1-BE46-6F7FBE3C18DF}" type="pres">
      <dgm:prSet presAssocID="{FA6EDD07-F821-4024-AA1A-6394E8379122}" presName="textNode" presStyleLbl="bgShp" presStyleIdx="1" presStyleCnt="3"/>
      <dgm:spPr/>
    </dgm:pt>
    <dgm:pt modelId="{BA3086B6-6E6D-46A1-B04A-D6283518DBE3}" type="pres">
      <dgm:prSet presAssocID="{FA6EDD07-F821-4024-AA1A-6394E8379122}" presName="compChildNode" presStyleCnt="0"/>
      <dgm:spPr/>
    </dgm:pt>
    <dgm:pt modelId="{43C4D0BF-3143-434E-BA20-534ABA234E9D}" type="pres">
      <dgm:prSet presAssocID="{FA6EDD07-F821-4024-AA1A-6394E8379122}" presName="theInnerList" presStyleCnt="0"/>
      <dgm:spPr/>
    </dgm:pt>
    <dgm:pt modelId="{B6AAB024-528F-41BF-9850-E0C353C8D62F}" type="pres">
      <dgm:prSet presAssocID="{71C3CC5E-E129-4911-851E-2D1F51370C83}" presName="childNode" presStyleLbl="node1" presStyleIdx="1" presStyleCnt="3">
        <dgm:presLayoutVars>
          <dgm:bulletEnabled val="1"/>
        </dgm:presLayoutVars>
      </dgm:prSet>
      <dgm:spPr/>
    </dgm:pt>
    <dgm:pt modelId="{7605FC41-071E-4F60-8C29-56CC1674C08A}" type="pres">
      <dgm:prSet presAssocID="{FA6EDD07-F821-4024-AA1A-6394E8379122}" presName="aSpace" presStyleCnt="0"/>
      <dgm:spPr/>
    </dgm:pt>
    <dgm:pt modelId="{9A5A5B20-D084-4D32-A9D6-4964576C2411}" type="pres">
      <dgm:prSet presAssocID="{D2F79F73-4DAB-49BD-9CDE-D3EC36F60EC7}" presName="compNode" presStyleCnt="0"/>
      <dgm:spPr/>
    </dgm:pt>
    <dgm:pt modelId="{19E84005-AE45-47CC-8AD5-E6D91D9EB92E}" type="pres">
      <dgm:prSet presAssocID="{D2F79F73-4DAB-49BD-9CDE-D3EC36F60EC7}" presName="aNode" presStyleLbl="bgShp" presStyleIdx="2" presStyleCnt="3"/>
      <dgm:spPr/>
    </dgm:pt>
    <dgm:pt modelId="{36E46F04-33FC-43A4-A142-DB4FE29571FA}" type="pres">
      <dgm:prSet presAssocID="{D2F79F73-4DAB-49BD-9CDE-D3EC36F60EC7}" presName="textNode" presStyleLbl="bgShp" presStyleIdx="2" presStyleCnt="3"/>
      <dgm:spPr/>
    </dgm:pt>
    <dgm:pt modelId="{F1888C66-5D1F-4EF7-91F1-D22F175AADC1}" type="pres">
      <dgm:prSet presAssocID="{D2F79F73-4DAB-49BD-9CDE-D3EC36F60EC7}" presName="compChildNode" presStyleCnt="0"/>
      <dgm:spPr/>
    </dgm:pt>
    <dgm:pt modelId="{91B4FCFB-EF5F-43DD-A388-9490FF7DE9AF}" type="pres">
      <dgm:prSet presAssocID="{D2F79F73-4DAB-49BD-9CDE-D3EC36F60EC7}" presName="theInnerList" presStyleCnt="0"/>
      <dgm:spPr/>
    </dgm:pt>
    <dgm:pt modelId="{B68379CD-1175-4963-9894-862EBD0FA07C}" type="pres">
      <dgm:prSet presAssocID="{40749854-6255-4426-9180-4F0AF71333D8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CDD3D42-F08B-49B6-9A36-CA255DAC52CD}" type="presOf" srcId="{FA6EDD07-F821-4024-AA1A-6394E8379122}" destId="{F2FD8EF1-664B-465F-B95D-E515C2CAAA67}" srcOrd="0" destOrd="0" presId="urn:microsoft.com/office/officeart/2005/8/layout/lProcess2"/>
    <dgm:cxn modelId="{E370DC42-A18D-4748-92A5-D355A77D37E5}" srcId="{D2F79F73-4DAB-49BD-9CDE-D3EC36F60EC7}" destId="{40749854-6255-4426-9180-4F0AF71333D8}" srcOrd="0" destOrd="0" parTransId="{A43ECBD2-3148-4680-BAAE-8AE1F20412AF}" sibTransId="{A727E1DD-04BD-45FE-8696-6408B9F37081}"/>
    <dgm:cxn modelId="{D0BADE72-59AD-43A0-B3C7-E9F2B927C97D}" type="presOf" srcId="{71C3CC5E-E129-4911-851E-2D1F51370C83}" destId="{B6AAB024-528F-41BF-9850-E0C353C8D62F}" srcOrd="0" destOrd="0" presId="urn:microsoft.com/office/officeart/2005/8/layout/lProcess2"/>
    <dgm:cxn modelId="{679F675A-B517-4551-A953-3A921AD3E1ED}" type="presOf" srcId="{FA6EDD07-F821-4024-AA1A-6394E8379122}" destId="{5E833398-6BE4-4AF1-BE46-6F7FBE3C18DF}" srcOrd="1" destOrd="0" presId="urn:microsoft.com/office/officeart/2005/8/layout/lProcess2"/>
    <dgm:cxn modelId="{F4AF7F7B-89E8-44BF-BAB8-964FA20CBA89}" type="presOf" srcId="{40749854-6255-4426-9180-4F0AF71333D8}" destId="{B68379CD-1175-4963-9894-862EBD0FA07C}" srcOrd="0" destOrd="0" presId="urn:microsoft.com/office/officeart/2005/8/layout/lProcess2"/>
    <dgm:cxn modelId="{6626BF8F-5379-4C29-BC37-FF4E5048F4AF}" srcId="{A94DDCAC-EE82-4BBA-B6BE-9E1C150E87B5}" destId="{D2F79F73-4DAB-49BD-9CDE-D3EC36F60EC7}" srcOrd="2" destOrd="0" parTransId="{AC51CF0F-8328-46AE-AF5A-12FB6A989178}" sibTransId="{E32FCED1-8BCB-4C1C-AA43-980FCEE88BA7}"/>
    <dgm:cxn modelId="{0D925CA7-2B49-4537-8272-144EEAC74FF6}" type="presOf" srcId="{9819FB1D-CFAE-4299-8F18-9F99142AD3C2}" destId="{EA944239-62BC-4B6D-968F-CABFFCD7853F}" srcOrd="0" destOrd="0" presId="urn:microsoft.com/office/officeart/2005/8/layout/lProcess2"/>
    <dgm:cxn modelId="{182E5EA7-B64E-4EDA-AD3F-D7AE94264442}" type="presOf" srcId="{A94DDCAC-EE82-4BBA-B6BE-9E1C150E87B5}" destId="{CB373524-FEA8-492F-ADEE-611BFB6E8FFE}" srcOrd="0" destOrd="0" presId="urn:microsoft.com/office/officeart/2005/8/layout/lProcess2"/>
    <dgm:cxn modelId="{B071F0AA-72FF-4BD3-8A18-288235CFB3CD}" type="presOf" srcId="{D85A118F-7B5B-4C42-B2AE-4B7437F8B5F8}" destId="{5DBB9E42-B7C8-4CF6-A230-51FD60FF57A0}" srcOrd="1" destOrd="0" presId="urn:microsoft.com/office/officeart/2005/8/layout/lProcess2"/>
    <dgm:cxn modelId="{D54818B3-1809-4E61-B534-4A3D70DAC63D}" srcId="{FA6EDD07-F821-4024-AA1A-6394E8379122}" destId="{71C3CC5E-E129-4911-851E-2D1F51370C83}" srcOrd="0" destOrd="0" parTransId="{8416F53C-6353-4951-AC47-EBAADC5D0228}" sibTransId="{206525F7-156B-40F4-95F1-27F8314131BF}"/>
    <dgm:cxn modelId="{47430BCA-41F8-4B34-BA68-991557BB7D56}" type="presOf" srcId="{D2F79F73-4DAB-49BD-9CDE-D3EC36F60EC7}" destId="{36E46F04-33FC-43A4-A142-DB4FE29571FA}" srcOrd="1" destOrd="0" presId="urn:microsoft.com/office/officeart/2005/8/layout/lProcess2"/>
    <dgm:cxn modelId="{2216C3D0-3370-4348-A2E7-1DA8093726AF}" srcId="{D85A118F-7B5B-4C42-B2AE-4B7437F8B5F8}" destId="{9819FB1D-CFAE-4299-8F18-9F99142AD3C2}" srcOrd="0" destOrd="0" parTransId="{BBE07236-13CE-4786-B0ED-B5AE011B93E3}" sibTransId="{1F5B11EE-F4C0-48C1-BF7E-026821EDFF38}"/>
    <dgm:cxn modelId="{9F06E6E5-1A17-41AB-8526-48EDFF3DA22B}" type="presOf" srcId="{D2F79F73-4DAB-49BD-9CDE-D3EC36F60EC7}" destId="{19E84005-AE45-47CC-8AD5-E6D91D9EB92E}" srcOrd="0" destOrd="0" presId="urn:microsoft.com/office/officeart/2005/8/layout/lProcess2"/>
    <dgm:cxn modelId="{D9F87BED-CE3E-4687-9315-83F535B29BD2}" type="presOf" srcId="{D85A118F-7B5B-4C42-B2AE-4B7437F8B5F8}" destId="{708CEDE1-5C0C-45AF-A015-9D6F2285D173}" srcOrd="0" destOrd="0" presId="urn:microsoft.com/office/officeart/2005/8/layout/lProcess2"/>
    <dgm:cxn modelId="{A6E07DEE-3AA4-43F2-9070-9FF0F4197693}" srcId="{A94DDCAC-EE82-4BBA-B6BE-9E1C150E87B5}" destId="{D85A118F-7B5B-4C42-B2AE-4B7437F8B5F8}" srcOrd="0" destOrd="0" parTransId="{2C949CEE-791D-4FDF-82CC-42B2A03A5D7E}" sibTransId="{2130E180-9676-4C37-8DAE-91EBA0256DBA}"/>
    <dgm:cxn modelId="{97596EF3-BDAF-41D8-89B7-32326DE426E1}" srcId="{A94DDCAC-EE82-4BBA-B6BE-9E1C150E87B5}" destId="{FA6EDD07-F821-4024-AA1A-6394E8379122}" srcOrd="1" destOrd="0" parTransId="{34B57F0E-AE51-4D0D-A79B-8271E0A2C869}" sibTransId="{B049851D-A73C-4A60-A7E1-8E719FF75458}"/>
    <dgm:cxn modelId="{5935D0A8-9F34-4291-B6DE-8ED7A1503118}" type="presParOf" srcId="{CB373524-FEA8-492F-ADEE-611BFB6E8FFE}" destId="{DFB1E8BF-F754-43C2-9A2A-30A3FBBFBB9B}" srcOrd="0" destOrd="0" presId="urn:microsoft.com/office/officeart/2005/8/layout/lProcess2"/>
    <dgm:cxn modelId="{1FB4C7A6-966F-4CA6-B52B-1AB01C7F09A1}" type="presParOf" srcId="{DFB1E8BF-F754-43C2-9A2A-30A3FBBFBB9B}" destId="{708CEDE1-5C0C-45AF-A015-9D6F2285D173}" srcOrd="0" destOrd="0" presId="urn:microsoft.com/office/officeart/2005/8/layout/lProcess2"/>
    <dgm:cxn modelId="{EB55E663-DD48-4AF4-9E56-37CFC2D2A980}" type="presParOf" srcId="{DFB1E8BF-F754-43C2-9A2A-30A3FBBFBB9B}" destId="{5DBB9E42-B7C8-4CF6-A230-51FD60FF57A0}" srcOrd="1" destOrd="0" presId="urn:microsoft.com/office/officeart/2005/8/layout/lProcess2"/>
    <dgm:cxn modelId="{86AF4BDD-6466-4199-8FB0-511574317EF2}" type="presParOf" srcId="{DFB1E8BF-F754-43C2-9A2A-30A3FBBFBB9B}" destId="{4CE245C6-1BDB-43F3-BE0B-6EF0917F57DA}" srcOrd="2" destOrd="0" presId="urn:microsoft.com/office/officeart/2005/8/layout/lProcess2"/>
    <dgm:cxn modelId="{992A3DFF-9DAC-4693-998A-26E0FBE82569}" type="presParOf" srcId="{4CE245C6-1BDB-43F3-BE0B-6EF0917F57DA}" destId="{4C2D6FFD-836D-459E-A3FF-6504F9F5258E}" srcOrd="0" destOrd="0" presId="urn:microsoft.com/office/officeart/2005/8/layout/lProcess2"/>
    <dgm:cxn modelId="{D595FFEA-6C93-41BF-BB8C-AF701D5841B7}" type="presParOf" srcId="{4C2D6FFD-836D-459E-A3FF-6504F9F5258E}" destId="{EA944239-62BC-4B6D-968F-CABFFCD7853F}" srcOrd="0" destOrd="0" presId="urn:microsoft.com/office/officeart/2005/8/layout/lProcess2"/>
    <dgm:cxn modelId="{28EF533B-D7A5-4F55-ADFD-DECFCB875CA8}" type="presParOf" srcId="{CB373524-FEA8-492F-ADEE-611BFB6E8FFE}" destId="{CC555B06-0E03-4C06-BF69-DCF595ED12C6}" srcOrd="1" destOrd="0" presId="urn:microsoft.com/office/officeart/2005/8/layout/lProcess2"/>
    <dgm:cxn modelId="{A03EE829-DEA7-4F73-B21C-0F4A02FAF9E7}" type="presParOf" srcId="{CB373524-FEA8-492F-ADEE-611BFB6E8FFE}" destId="{4143EDFE-102E-41DF-992C-5DB39809F52D}" srcOrd="2" destOrd="0" presId="urn:microsoft.com/office/officeart/2005/8/layout/lProcess2"/>
    <dgm:cxn modelId="{F052623D-1BE5-42DC-802A-2E3434FF06B7}" type="presParOf" srcId="{4143EDFE-102E-41DF-992C-5DB39809F52D}" destId="{F2FD8EF1-664B-465F-B95D-E515C2CAAA67}" srcOrd="0" destOrd="0" presId="urn:microsoft.com/office/officeart/2005/8/layout/lProcess2"/>
    <dgm:cxn modelId="{0D89A65E-106C-4E7F-824C-CCEA8959906F}" type="presParOf" srcId="{4143EDFE-102E-41DF-992C-5DB39809F52D}" destId="{5E833398-6BE4-4AF1-BE46-6F7FBE3C18DF}" srcOrd="1" destOrd="0" presId="urn:microsoft.com/office/officeart/2005/8/layout/lProcess2"/>
    <dgm:cxn modelId="{EAACF688-3912-4063-A9C3-6FC0106B4E9A}" type="presParOf" srcId="{4143EDFE-102E-41DF-992C-5DB39809F52D}" destId="{BA3086B6-6E6D-46A1-B04A-D6283518DBE3}" srcOrd="2" destOrd="0" presId="urn:microsoft.com/office/officeart/2005/8/layout/lProcess2"/>
    <dgm:cxn modelId="{7F7754AE-7D2B-49A1-B0A0-0167CD10544E}" type="presParOf" srcId="{BA3086B6-6E6D-46A1-B04A-D6283518DBE3}" destId="{43C4D0BF-3143-434E-BA20-534ABA234E9D}" srcOrd="0" destOrd="0" presId="urn:microsoft.com/office/officeart/2005/8/layout/lProcess2"/>
    <dgm:cxn modelId="{BD95723F-3D8C-412D-BE60-02A410697BEB}" type="presParOf" srcId="{43C4D0BF-3143-434E-BA20-534ABA234E9D}" destId="{B6AAB024-528F-41BF-9850-E0C353C8D62F}" srcOrd="0" destOrd="0" presId="urn:microsoft.com/office/officeart/2005/8/layout/lProcess2"/>
    <dgm:cxn modelId="{8FD4947C-B7A9-4D50-BF87-FD97D7130E35}" type="presParOf" srcId="{CB373524-FEA8-492F-ADEE-611BFB6E8FFE}" destId="{7605FC41-071E-4F60-8C29-56CC1674C08A}" srcOrd="3" destOrd="0" presId="urn:microsoft.com/office/officeart/2005/8/layout/lProcess2"/>
    <dgm:cxn modelId="{748EAD0B-527F-47A4-AB7D-62988A1AB52C}" type="presParOf" srcId="{CB373524-FEA8-492F-ADEE-611BFB6E8FFE}" destId="{9A5A5B20-D084-4D32-A9D6-4964576C2411}" srcOrd="4" destOrd="0" presId="urn:microsoft.com/office/officeart/2005/8/layout/lProcess2"/>
    <dgm:cxn modelId="{C5439B3D-9D77-46F8-B796-3BD211198AEA}" type="presParOf" srcId="{9A5A5B20-D084-4D32-A9D6-4964576C2411}" destId="{19E84005-AE45-47CC-8AD5-E6D91D9EB92E}" srcOrd="0" destOrd="0" presId="urn:microsoft.com/office/officeart/2005/8/layout/lProcess2"/>
    <dgm:cxn modelId="{D0875FEA-D20E-4EAD-8340-AEED337CFCAF}" type="presParOf" srcId="{9A5A5B20-D084-4D32-A9D6-4964576C2411}" destId="{36E46F04-33FC-43A4-A142-DB4FE29571FA}" srcOrd="1" destOrd="0" presId="urn:microsoft.com/office/officeart/2005/8/layout/lProcess2"/>
    <dgm:cxn modelId="{A401327F-FAA7-4235-9628-E6B4A925A6B4}" type="presParOf" srcId="{9A5A5B20-D084-4D32-A9D6-4964576C2411}" destId="{F1888C66-5D1F-4EF7-91F1-D22F175AADC1}" srcOrd="2" destOrd="0" presId="urn:microsoft.com/office/officeart/2005/8/layout/lProcess2"/>
    <dgm:cxn modelId="{56D6972D-F7EE-4789-8456-7BC1AB3D7FFC}" type="presParOf" srcId="{F1888C66-5D1F-4EF7-91F1-D22F175AADC1}" destId="{91B4FCFB-EF5F-43DD-A388-9490FF7DE9AF}" srcOrd="0" destOrd="0" presId="urn:microsoft.com/office/officeart/2005/8/layout/lProcess2"/>
    <dgm:cxn modelId="{F4DE5D14-63EA-4EEE-ADF5-ADA863CBA351}" type="presParOf" srcId="{91B4FCFB-EF5F-43DD-A388-9490FF7DE9AF}" destId="{B68379CD-1175-4963-9894-862EBD0FA07C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BCEA3-125A-41E3-9103-72233646A9C7}">
      <dsp:nvSpPr>
        <dsp:cNvPr id="0" name=""/>
        <dsp:cNvSpPr/>
      </dsp:nvSpPr>
      <dsp:spPr>
        <a:xfrm>
          <a:off x="0" y="0"/>
          <a:ext cx="3345724" cy="33420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46" tIns="330200" rIns="26084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Resistor is used to resist the flow of current.</a:t>
          </a:r>
        </a:p>
      </dsp:txBody>
      <dsp:txXfrm>
        <a:off x="0" y="1269978"/>
        <a:ext cx="3345724" cy="2005228"/>
      </dsp:txXfrm>
    </dsp:sp>
    <dsp:sp modelId="{4D45E5ED-97E4-4E81-90DB-6031DF5D5307}">
      <dsp:nvSpPr>
        <dsp:cNvPr id="0" name=""/>
        <dsp:cNvSpPr/>
      </dsp:nvSpPr>
      <dsp:spPr>
        <a:xfrm>
          <a:off x="1171555" y="334204"/>
          <a:ext cx="1002614" cy="10026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68" tIns="12700" rIns="78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8384" y="481033"/>
        <a:ext cx="708956" cy="708956"/>
      </dsp:txXfrm>
    </dsp:sp>
    <dsp:sp modelId="{F33CAF06-C3C0-469D-8316-A874799FC8A6}">
      <dsp:nvSpPr>
        <dsp:cNvPr id="0" name=""/>
        <dsp:cNvSpPr/>
      </dsp:nvSpPr>
      <dsp:spPr>
        <a:xfrm>
          <a:off x="0" y="3341976"/>
          <a:ext cx="334572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D8493-0256-4A95-9B48-76C1F9B5028E}">
      <dsp:nvSpPr>
        <dsp:cNvPr id="0" name=""/>
        <dsp:cNvSpPr/>
      </dsp:nvSpPr>
      <dsp:spPr>
        <a:xfrm>
          <a:off x="3680297" y="0"/>
          <a:ext cx="3345724" cy="33420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46" tIns="330200" rIns="26084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Resistance is the task done by resistor.</a:t>
          </a:r>
        </a:p>
      </dsp:txBody>
      <dsp:txXfrm>
        <a:off x="3680297" y="1269978"/>
        <a:ext cx="3345724" cy="2005228"/>
      </dsp:txXfrm>
    </dsp:sp>
    <dsp:sp modelId="{8A97699D-86F3-4B7F-8518-8B2DEAC1975F}">
      <dsp:nvSpPr>
        <dsp:cNvPr id="0" name=""/>
        <dsp:cNvSpPr/>
      </dsp:nvSpPr>
      <dsp:spPr>
        <a:xfrm>
          <a:off x="4851852" y="334204"/>
          <a:ext cx="1002614" cy="10026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68" tIns="12700" rIns="78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98681" y="481033"/>
        <a:ext cx="708956" cy="708956"/>
      </dsp:txXfrm>
    </dsp:sp>
    <dsp:sp modelId="{CFC7F8F0-2C85-48BB-A8FF-A2E8DFA6F7FF}">
      <dsp:nvSpPr>
        <dsp:cNvPr id="0" name=""/>
        <dsp:cNvSpPr/>
      </dsp:nvSpPr>
      <dsp:spPr>
        <a:xfrm>
          <a:off x="3680297" y="3341976"/>
          <a:ext cx="334572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37E91-1A76-4940-88BB-F133A1D4E453}">
      <dsp:nvSpPr>
        <dsp:cNvPr id="0" name=""/>
        <dsp:cNvSpPr/>
      </dsp:nvSpPr>
      <dsp:spPr>
        <a:xfrm>
          <a:off x="7360594" y="0"/>
          <a:ext cx="3345724" cy="33420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846" tIns="330200" rIns="26084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Unit of Resistance is Ohms</a:t>
          </a:r>
        </a:p>
      </dsp:txBody>
      <dsp:txXfrm>
        <a:off x="7360594" y="1269978"/>
        <a:ext cx="3345724" cy="2005228"/>
      </dsp:txXfrm>
    </dsp:sp>
    <dsp:sp modelId="{25588C4A-4B93-42FE-A6E6-F086399D3DBD}">
      <dsp:nvSpPr>
        <dsp:cNvPr id="0" name=""/>
        <dsp:cNvSpPr/>
      </dsp:nvSpPr>
      <dsp:spPr>
        <a:xfrm>
          <a:off x="8532150" y="334204"/>
          <a:ext cx="1002614" cy="100261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68" tIns="12700" rIns="78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678979" y="481033"/>
        <a:ext cx="708956" cy="708956"/>
      </dsp:txXfrm>
    </dsp:sp>
    <dsp:sp modelId="{557051A3-BA4A-406F-88BE-791081266A1B}">
      <dsp:nvSpPr>
        <dsp:cNvPr id="0" name=""/>
        <dsp:cNvSpPr/>
      </dsp:nvSpPr>
      <dsp:spPr>
        <a:xfrm>
          <a:off x="7360594" y="3341976"/>
          <a:ext cx="334572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E231A-2553-465C-B86D-C493F3BBBED4}">
      <dsp:nvSpPr>
        <dsp:cNvPr id="0" name=""/>
        <dsp:cNvSpPr/>
      </dsp:nvSpPr>
      <dsp:spPr>
        <a:xfrm>
          <a:off x="1829" y="965859"/>
          <a:ext cx="2998938" cy="1499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Posterama"/>
            </a:rPr>
            <a:t>Resistor</a:t>
          </a:r>
          <a:endParaRPr lang="en-US" sz="4200" kern="1200" dirty="0"/>
        </a:p>
      </dsp:txBody>
      <dsp:txXfrm>
        <a:off x="45747" y="1009777"/>
        <a:ext cx="2911102" cy="1411633"/>
      </dsp:txXfrm>
    </dsp:sp>
    <dsp:sp modelId="{2D7C8DC0-5562-48E3-BF5F-D1F9AD64D735}">
      <dsp:nvSpPr>
        <dsp:cNvPr id="0" name=""/>
        <dsp:cNvSpPr/>
      </dsp:nvSpPr>
      <dsp:spPr>
        <a:xfrm rot="19457599">
          <a:off x="2861914" y="1245165"/>
          <a:ext cx="1477281" cy="78662"/>
        </a:xfrm>
        <a:custGeom>
          <a:avLst/>
          <a:gdLst/>
          <a:ahLst/>
          <a:cxnLst/>
          <a:rect l="0" t="0" r="0" b="0"/>
          <a:pathLst>
            <a:path>
              <a:moveTo>
                <a:pt x="0" y="39331"/>
              </a:moveTo>
              <a:lnTo>
                <a:pt x="1477281" y="39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3623" y="1247564"/>
        <a:ext cx="73864" cy="73864"/>
      </dsp:txXfrm>
    </dsp:sp>
    <dsp:sp modelId="{65A2D15E-8469-4EFB-8A66-2B6B304BD736}">
      <dsp:nvSpPr>
        <dsp:cNvPr id="0" name=""/>
        <dsp:cNvSpPr/>
      </dsp:nvSpPr>
      <dsp:spPr>
        <a:xfrm>
          <a:off x="4200343" y="103664"/>
          <a:ext cx="2998938" cy="1499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Posterama"/>
            </a:rPr>
            <a:t>Fixed Value Resistor</a:t>
          </a:r>
          <a:endParaRPr lang="en-US" sz="4200" kern="1200" dirty="0"/>
        </a:p>
      </dsp:txBody>
      <dsp:txXfrm>
        <a:off x="4244261" y="147582"/>
        <a:ext cx="2911102" cy="1411633"/>
      </dsp:txXfrm>
    </dsp:sp>
    <dsp:sp modelId="{52BF059D-4ACC-4977-9089-908C3800967B}">
      <dsp:nvSpPr>
        <dsp:cNvPr id="0" name=""/>
        <dsp:cNvSpPr/>
      </dsp:nvSpPr>
      <dsp:spPr>
        <a:xfrm rot="2142401">
          <a:off x="2861914" y="2107360"/>
          <a:ext cx="1477281" cy="78662"/>
        </a:xfrm>
        <a:custGeom>
          <a:avLst/>
          <a:gdLst/>
          <a:ahLst/>
          <a:cxnLst/>
          <a:rect l="0" t="0" r="0" b="0"/>
          <a:pathLst>
            <a:path>
              <a:moveTo>
                <a:pt x="0" y="39331"/>
              </a:moveTo>
              <a:lnTo>
                <a:pt x="1477281" y="393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3623" y="2109759"/>
        <a:ext cx="73864" cy="73864"/>
      </dsp:txXfrm>
    </dsp:sp>
    <dsp:sp modelId="{B153C046-D84F-4136-A905-6323CC1DCE87}">
      <dsp:nvSpPr>
        <dsp:cNvPr id="0" name=""/>
        <dsp:cNvSpPr/>
      </dsp:nvSpPr>
      <dsp:spPr>
        <a:xfrm>
          <a:off x="4200343" y="1828054"/>
          <a:ext cx="2998938" cy="1499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Posterama"/>
            </a:rPr>
            <a:t> Variable Resistor</a:t>
          </a:r>
          <a:endParaRPr lang="en-US" sz="4200" kern="1200" dirty="0"/>
        </a:p>
      </dsp:txBody>
      <dsp:txXfrm>
        <a:off x="4244261" y="1871972"/>
        <a:ext cx="2911102" cy="1411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CEDE1-5C0C-45AF-A015-9D6F2285D173}">
      <dsp:nvSpPr>
        <dsp:cNvPr id="0" name=""/>
        <dsp:cNvSpPr/>
      </dsp:nvSpPr>
      <dsp:spPr>
        <a:xfrm>
          <a:off x="1309" y="0"/>
          <a:ext cx="340347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Posterama"/>
            </a:rPr>
            <a:t>Four Band</a:t>
          </a:r>
          <a:endParaRPr lang="en-US" sz="4900" kern="1200" dirty="0"/>
        </a:p>
      </dsp:txBody>
      <dsp:txXfrm>
        <a:off x="1309" y="0"/>
        <a:ext cx="3403474" cy="1305401"/>
      </dsp:txXfrm>
    </dsp:sp>
    <dsp:sp modelId="{EA944239-62BC-4B6D-968F-CABFFCD7853F}">
      <dsp:nvSpPr>
        <dsp:cNvPr id="0" name=""/>
        <dsp:cNvSpPr/>
      </dsp:nvSpPr>
      <dsp:spPr>
        <a:xfrm>
          <a:off x="341656" y="1305401"/>
          <a:ext cx="2722779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Two digits, One Multiplier, One Tolerance.</a:t>
          </a:r>
        </a:p>
      </dsp:txBody>
      <dsp:txXfrm>
        <a:off x="421403" y="1385148"/>
        <a:ext cx="2563285" cy="2668875"/>
      </dsp:txXfrm>
    </dsp:sp>
    <dsp:sp modelId="{F2FD8EF1-664B-465F-B95D-E515C2CAAA67}">
      <dsp:nvSpPr>
        <dsp:cNvPr id="0" name=""/>
        <dsp:cNvSpPr/>
      </dsp:nvSpPr>
      <dsp:spPr>
        <a:xfrm>
          <a:off x="3660044" y="0"/>
          <a:ext cx="340347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Posterama"/>
            </a:rPr>
            <a:t> Five Band</a:t>
          </a:r>
          <a:endParaRPr lang="en-US" sz="4900" kern="1200" dirty="0"/>
        </a:p>
      </dsp:txBody>
      <dsp:txXfrm>
        <a:off x="3660044" y="0"/>
        <a:ext cx="3403474" cy="1305401"/>
      </dsp:txXfrm>
    </dsp:sp>
    <dsp:sp modelId="{B6AAB024-528F-41BF-9850-E0C353C8D62F}">
      <dsp:nvSpPr>
        <dsp:cNvPr id="0" name=""/>
        <dsp:cNvSpPr/>
      </dsp:nvSpPr>
      <dsp:spPr>
        <a:xfrm>
          <a:off x="4000391" y="1305401"/>
          <a:ext cx="2722779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Three digits, One Multiplier, One Tolerance.</a:t>
          </a:r>
        </a:p>
      </dsp:txBody>
      <dsp:txXfrm>
        <a:off x="4080138" y="1385148"/>
        <a:ext cx="2563285" cy="2668875"/>
      </dsp:txXfrm>
    </dsp:sp>
    <dsp:sp modelId="{19E84005-AE45-47CC-8AD5-E6D91D9EB92E}">
      <dsp:nvSpPr>
        <dsp:cNvPr id="0" name=""/>
        <dsp:cNvSpPr/>
      </dsp:nvSpPr>
      <dsp:spPr>
        <a:xfrm>
          <a:off x="7318779" y="0"/>
          <a:ext cx="3403474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Posterama"/>
            </a:rPr>
            <a:t>Six Band</a:t>
          </a:r>
          <a:endParaRPr lang="en-US" sz="4900" kern="1200" dirty="0"/>
        </a:p>
      </dsp:txBody>
      <dsp:txXfrm>
        <a:off x="7318779" y="0"/>
        <a:ext cx="3403474" cy="1305401"/>
      </dsp:txXfrm>
    </dsp:sp>
    <dsp:sp modelId="{B68379CD-1175-4963-9894-862EBD0FA07C}">
      <dsp:nvSpPr>
        <dsp:cNvPr id="0" name=""/>
        <dsp:cNvSpPr/>
      </dsp:nvSpPr>
      <dsp:spPr>
        <a:xfrm>
          <a:off x="7659126" y="1305401"/>
          <a:ext cx="2722779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Three digits, One Multiplier, One Tolerance, One Temperature co-efficient</a:t>
          </a:r>
          <a:r>
            <a:rPr lang="en-US" sz="2700" kern="1200" dirty="0">
              <a:latin typeface="Posterama"/>
            </a:rPr>
            <a:t>.</a:t>
          </a:r>
          <a:endParaRPr lang="en-US" sz="2700" kern="1200" dirty="0"/>
        </a:p>
      </dsp:txBody>
      <dsp:txXfrm>
        <a:off x="7738873" y="1385148"/>
        <a:ext cx="2563285" cy="2668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0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8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2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5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4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7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6" name="Picture 3">
            <a:extLst>
              <a:ext uri="{FF2B5EF4-FFF2-40B4-BE49-F238E27FC236}">
                <a16:creationId xmlns:a16="http://schemas.microsoft.com/office/drawing/2014/main" id="{12F82F36-918F-7AB6-A3E8-8B9228B3B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8905"/>
            <a:ext cx="9144000" cy="318427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Resistor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2044"/>
            <a:ext cx="9144000" cy="14953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By Jatasya Raval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852816C4-2471-43EF-BF87-722CBC3A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5CC3D12-B8AA-47C0-987C-85A8C8E8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ight Triangle 13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Document 8">
            <a:extLst>
              <a:ext uri="{FF2B5EF4-FFF2-40B4-BE49-F238E27FC236}">
                <a16:creationId xmlns:a16="http://schemas.microsoft.com/office/drawing/2014/main" id="{334F573F-FF6A-4EB8-9C66-3D0CBF31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033" y="2285999"/>
            <a:ext cx="12217645" cy="45719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E19A7-391B-E968-A164-7DA4AF55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76260"/>
          </a:xfrm>
        </p:spPr>
        <p:txBody>
          <a:bodyPr>
            <a:normAutofit/>
          </a:bodyPr>
          <a:lstStyle/>
          <a:p>
            <a:r>
              <a:rPr lang="en-US" dirty="0">
                <a:cs typeface="Posterama"/>
              </a:rPr>
              <a:t>What is a Resistor</a:t>
            </a:r>
            <a:endParaRPr lang="en-US" dirty="0"/>
          </a:p>
        </p:txBody>
      </p:sp>
      <p:graphicFrame>
        <p:nvGraphicFramePr>
          <p:cNvPr id="98" name="Content Placeholder 95">
            <a:extLst>
              <a:ext uri="{FF2B5EF4-FFF2-40B4-BE49-F238E27FC236}">
                <a16:creationId xmlns:a16="http://schemas.microsoft.com/office/drawing/2014/main" id="{415EF7F3-57C0-A5ED-2DD0-C8064034B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097427"/>
              </p:ext>
            </p:extLst>
          </p:nvPr>
        </p:nvGraphicFramePr>
        <p:xfrm>
          <a:off x="457201" y="2834915"/>
          <a:ext cx="10706320" cy="334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50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82AD-BAE9-58C3-31A2-24B2C08A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Types of Resistor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C3B3DBCA-C46F-9B1F-D3E0-C601E0AB4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987593"/>
              </p:ext>
            </p:extLst>
          </p:nvPr>
        </p:nvGraphicFramePr>
        <p:xfrm>
          <a:off x="97766" y="2803285"/>
          <a:ext cx="7201111" cy="343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7" name="Picture 397">
            <a:extLst>
              <a:ext uri="{FF2B5EF4-FFF2-40B4-BE49-F238E27FC236}">
                <a16:creationId xmlns:a16="http://schemas.microsoft.com/office/drawing/2014/main" id="{CCD90D72-643C-4646-72F2-FAA5D1CE4F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2966" y="3157884"/>
            <a:ext cx="4698523" cy="1074196"/>
          </a:xfrm>
          <a:prstGeom prst="rect">
            <a:avLst/>
          </a:prstGeom>
        </p:spPr>
      </p:pic>
      <p:pic>
        <p:nvPicPr>
          <p:cNvPr id="398" name="Picture 398" descr="Diagram&#10;&#10;Description automatically generated">
            <a:extLst>
              <a:ext uri="{FF2B5EF4-FFF2-40B4-BE49-F238E27FC236}">
                <a16:creationId xmlns:a16="http://schemas.microsoft.com/office/drawing/2014/main" id="{159A7A28-1679-8897-5486-AD8F4A05B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2966" y="4525435"/>
            <a:ext cx="4698520" cy="17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8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203A-43E0-3884-A381-F7BBB334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Classification of Resistor</a:t>
            </a:r>
            <a:endParaRPr lang="en-US" dirty="0"/>
          </a:p>
        </p:txBody>
      </p:sp>
      <p:graphicFrame>
        <p:nvGraphicFramePr>
          <p:cNvPr id="139" name="Diagram 139">
            <a:extLst>
              <a:ext uri="{FF2B5EF4-FFF2-40B4-BE49-F238E27FC236}">
                <a16:creationId xmlns:a16="http://schemas.microsoft.com/office/drawing/2014/main" id="{387F43B8-FC3F-FD58-D72D-B3D4BF2F4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722987"/>
              </p:ext>
            </p:extLst>
          </p:nvPr>
        </p:nvGraphicFramePr>
        <p:xfrm>
          <a:off x="457200" y="1825625"/>
          <a:ext cx="107235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78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Document 117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CBB14-A0A7-F0C4-10ED-5CCCDD6A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Symbol of Ohms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2251C7E-BE8A-C750-E6DE-0E172D5FE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158" y="806991"/>
            <a:ext cx="4997188" cy="53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8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FD34D7-8262-E97C-63C6-883BCE48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How to find resistance value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75BB2AB-8E99-6566-2046-2ED69A7F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82" y="3687600"/>
            <a:ext cx="4419600" cy="2971920"/>
          </a:xfrm>
        </p:spPr>
      </p:pic>
      <p:pic>
        <p:nvPicPr>
          <p:cNvPr id="4" name="Picture 4" descr="Diagram&#10;&#10;Description automaticvvvvvvvvvvvvvvvvvvvvvvvvvvvvvvvvvvvvvvvvvvvvvally generatedv">
            <a:extLst>
              <a:ext uri="{FF2B5EF4-FFF2-40B4-BE49-F238E27FC236}">
                <a16:creationId xmlns:a16="http://schemas.microsoft.com/office/drawing/2014/main" id="{452BE441-8DAC-1F2E-B6DD-45CD1159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67" y="912474"/>
            <a:ext cx="6795701" cy="5181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2A61C-59A3-0FE2-DBA8-36055F2E5264}"/>
              </a:ext>
            </a:extLst>
          </p:cNvPr>
          <p:cNvSpPr txBox="1"/>
          <p:nvPr/>
        </p:nvSpPr>
        <p:spPr>
          <a:xfrm>
            <a:off x="655610" y="2970362"/>
            <a:ext cx="402278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latin typeface="Calibri Light"/>
                <a:cs typeface="Calibri Light"/>
              </a:rPr>
              <a:t>Color Coding Mnemonic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71337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Document 117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880064-59AA-7804-BB08-54CD59F0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96" y="1559354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Color Code Mnemonic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8280D1-4226-980B-0978-2B80E193C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904" y="725467"/>
            <a:ext cx="4321695" cy="552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3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B674-00D5-7910-6037-01C4293C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Posterama"/>
              </a:rPr>
              <a:t>Symbol of Resistor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4229-F535-C6D9-21FA-66983D38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575843"/>
          </a:xfrm>
        </p:spPr>
        <p:txBody>
          <a:bodyPr/>
          <a:lstStyle/>
          <a:p>
            <a:r>
              <a:rPr lang="en-US" dirty="0"/>
              <a:t>New Symbol</a:t>
            </a:r>
          </a:p>
        </p:txBody>
      </p:sp>
      <p:pic>
        <p:nvPicPr>
          <p:cNvPr id="10" name="Picture 10" descr="A picture containing arrow&#10;&#10;Description automatically generated">
            <a:extLst>
              <a:ext uri="{FF2B5EF4-FFF2-40B4-BE49-F238E27FC236}">
                <a16:creationId xmlns:a16="http://schemas.microsoft.com/office/drawing/2014/main" id="{122D52CF-7BEC-985A-70CC-BDA05F3DAD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586089"/>
            <a:ext cx="5157787" cy="141496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9DE24-6121-2CBE-110B-E33FAC3F0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575843"/>
          </a:xfrm>
        </p:spPr>
        <p:txBody>
          <a:bodyPr/>
          <a:lstStyle/>
          <a:p>
            <a:r>
              <a:rPr lang="en-US" dirty="0"/>
              <a:t>Old Symbol</a:t>
            </a:r>
          </a:p>
        </p:txBody>
      </p:sp>
      <p:pic>
        <p:nvPicPr>
          <p:cNvPr id="9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7A034C-85FF-8438-8B1F-D5386952A5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01707" y="3493474"/>
            <a:ext cx="2924175" cy="1600200"/>
          </a:xfrm>
        </p:spPr>
      </p:pic>
    </p:spTree>
    <p:extLst>
      <p:ext uri="{BB962C8B-B14F-4D97-AF65-F5344CB8AC3E}">
        <p14:creationId xmlns:p14="http://schemas.microsoft.com/office/powerpoint/2010/main" val="98375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" name="Straight Connector 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44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6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7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79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94F1D7-A649-C96A-2686-AE99EE8A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3673477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036843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2C1C31"/>
      </a:dk2>
      <a:lt2>
        <a:srgbClr val="F3F2F0"/>
      </a:lt2>
      <a:accent1>
        <a:srgbClr val="2976E7"/>
      </a:accent1>
      <a:accent2>
        <a:srgbClr val="3433DA"/>
      </a:accent2>
      <a:accent3>
        <a:srgbClr val="7A29E7"/>
      </a:accent3>
      <a:accent4>
        <a:srgbClr val="B717D5"/>
      </a:accent4>
      <a:accent5>
        <a:srgbClr val="E729B6"/>
      </a:accent5>
      <a:accent6>
        <a:srgbClr val="D51755"/>
      </a:accent6>
      <a:hlink>
        <a:srgbClr val="B2813B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SineVTI</vt:lpstr>
      <vt:lpstr>Resistor</vt:lpstr>
      <vt:lpstr>What is a Resistor</vt:lpstr>
      <vt:lpstr>Types of Resistor</vt:lpstr>
      <vt:lpstr>Classification of Resistor</vt:lpstr>
      <vt:lpstr>Symbol of Ohms</vt:lpstr>
      <vt:lpstr>How to find resistance value</vt:lpstr>
      <vt:lpstr>Color Code Mnemonic</vt:lpstr>
      <vt:lpstr>Symbol of Resistor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174</cp:revision>
  <dcterms:created xsi:type="dcterms:W3CDTF">2019-10-16T03:03:10Z</dcterms:created>
  <dcterms:modified xsi:type="dcterms:W3CDTF">2022-04-15T18:55:04Z</dcterms:modified>
</cp:coreProperties>
</file>