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1"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7D4C01-AFEC-4132-B6F3-919F59E2B7BA}" v="197" dt="2022-04-26T15:02:26.374"/>
    <p1510:client id="{5A3AC146-46B6-4F89-A98D-C54431F816DC}" v="30" dt="2022-05-04T10:13:22.8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tasya Raval" userId="41d0155e695bf7de" providerId="Windows Live" clId="Web-{5A3AC146-46B6-4F89-A98D-C54431F816DC}"/>
    <pc:docChg chg="addSld modSld sldOrd">
      <pc:chgData name="Jatasya Raval" userId="41d0155e695bf7de" providerId="Windows Live" clId="Web-{5A3AC146-46B6-4F89-A98D-C54431F816DC}" dt="2022-05-04T10:13:22.982" v="29"/>
      <pc:docMkLst>
        <pc:docMk/>
      </pc:docMkLst>
      <pc:sldChg chg="addSp delSp modSp new mod ord setBg setClrOvrMap">
        <pc:chgData name="Jatasya Raval" userId="41d0155e695bf7de" providerId="Windows Live" clId="Web-{5A3AC146-46B6-4F89-A98D-C54431F816DC}" dt="2022-05-04T10:09:33.681" v="18"/>
        <pc:sldMkLst>
          <pc:docMk/>
          <pc:sldMk cId="4054997812" sldId="261"/>
        </pc:sldMkLst>
        <pc:spChg chg="mod">
          <ac:chgData name="Jatasya Raval" userId="41d0155e695bf7de" providerId="Windows Live" clId="Web-{5A3AC146-46B6-4F89-A98D-C54431F816DC}" dt="2022-05-04T10:09:33.681" v="18"/>
          <ac:spMkLst>
            <pc:docMk/>
            <pc:sldMk cId="4054997812" sldId="261"/>
            <ac:spMk id="2" creationId="{A8289453-31CC-6D06-8300-79FBCB747ECB}"/>
          </ac:spMkLst>
        </pc:spChg>
        <pc:spChg chg="del">
          <ac:chgData name="Jatasya Raval" userId="41d0155e695bf7de" providerId="Windows Live" clId="Web-{5A3AC146-46B6-4F89-A98D-C54431F816DC}" dt="2022-05-04T10:09:24.446" v="17"/>
          <ac:spMkLst>
            <pc:docMk/>
            <pc:sldMk cId="4054997812" sldId="261"/>
            <ac:spMk id="3" creationId="{808D116A-60CE-6CFD-0139-8DF1C8DEACEA}"/>
          </ac:spMkLst>
        </pc:spChg>
        <pc:spChg chg="add">
          <ac:chgData name="Jatasya Raval" userId="41d0155e695bf7de" providerId="Windows Live" clId="Web-{5A3AC146-46B6-4F89-A98D-C54431F816DC}" dt="2022-05-04T10:09:33.681" v="18"/>
          <ac:spMkLst>
            <pc:docMk/>
            <pc:sldMk cId="4054997812" sldId="261"/>
            <ac:spMk id="8" creationId="{2A77EA2B-1564-E9C3-7F2E-9AC2A23971F0}"/>
          </ac:spMkLst>
        </pc:spChg>
        <pc:spChg chg="add">
          <ac:chgData name="Jatasya Raval" userId="41d0155e695bf7de" providerId="Windows Live" clId="Web-{5A3AC146-46B6-4F89-A98D-C54431F816DC}" dt="2022-05-04T10:09:33.681" v="18"/>
          <ac:spMkLst>
            <pc:docMk/>
            <pc:sldMk cId="4054997812" sldId="261"/>
            <ac:spMk id="11" creationId="{B72DE4C0-EE12-4CAC-98CF-A89349319A3F}"/>
          </ac:spMkLst>
        </pc:spChg>
        <pc:spChg chg="add">
          <ac:chgData name="Jatasya Raval" userId="41d0155e695bf7de" providerId="Windows Live" clId="Web-{5A3AC146-46B6-4F89-A98D-C54431F816DC}" dt="2022-05-04T10:09:33.681" v="18"/>
          <ac:spMkLst>
            <pc:docMk/>
            <pc:sldMk cId="4054997812" sldId="261"/>
            <ac:spMk id="13" creationId="{029CF03F-5E6E-4B23-89A5-81548BA4C635}"/>
          </ac:spMkLst>
        </pc:spChg>
        <pc:spChg chg="add">
          <ac:chgData name="Jatasya Raval" userId="41d0155e695bf7de" providerId="Windows Live" clId="Web-{5A3AC146-46B6-4F89-A98D-C54431F816DC}" dt="2022-05-04T10:09:33.681" v="18"/>
          <ac:spMkLst>
            <pc:docMk/>
            <pc:sldMk cId="4054997812" sldId="261"/>
            <ac:spMk id="15" creationId="{3FCFB1DE-0B7E-48CC-BA90-B2AB0889F9D6}"/>
          </ac:spMkLst>
        </pc:spChg>
        <pc:picChg chg="add mod ord">
          <ac:chgData name="Jatasya Raval" userId="41d0155e695bf7de" providerId="Windows Live" clId="Web-{5A3AC146-46B6-4F89-A98D-C54431F816DC}" dt="2022-05-04T10:09:33.681" v="18"/>
          <ac:picMkLst>
            <pc:docMk/>
            <pc:sldMk cId="4054997812" sldId="261"/>
            <ac:picMk id="4" creationId="{A6D513E7-DC6B-40B4-FD11-6C5372FEB1D5}"/>
          </ac:picMkLst>
        </pc:picChg>
      </pc:sldChg>
      <pc:sldChg chg="addSp delSp modSp new mod setBg">
        <pc:chgData name="Jatasya Raval" userId="41d0155e695bf7de" providerId="Windows Live" clId="Web-{5A3AC146-46B6-4F89-A98D-C54431F816DC}" dt="2022-05-04T10:13:22.982" v="29"/>
        <pc:sldMkLst>
          <pc:docMk/>
          <pc:sldMk cId="3592071586" sldId="262"/>
        </pc:sldMkLst>
        <pc:spChg chg="mod">
          <ac:chgData name="Jatasya Raval" userId="41d0155e695bf7de" providerId="Windows Live" clId="Web-{5A3AC146-46B6-4F89-A98D-C54431F816DC}" dt="2022-05-04T10:13:22.982" v="29"/>
          <ac:spMkLst>
            <pc:docMk/>
            <pc:sldMk cId="3592071586" sldId="262"/>
            <ac:spMk id="2" creationId="{4D7B1080-12E9-C589-9F88-283894CBF14F}"/>
          </ac:spMkLst>
        </pc:spChg>
        <pc:spChg chg="del">
          <ac:chgData name="Jatasya Raval" userId="41d0155e695bf7de" providerId="Windows Live" clId="Web-{5A3AC146-46B6-4F89-A98D-C54431F816DC}" dt="2022-05-04T10:12:37.075" v="20"/>
          <ac:spMkLst>
            <pc:docMk/>
            <pc:sldMk cId="3592071586" sldId="262"/>
            <ac:spMk id="3" creationId="{1F0C4BBE-7C3A-B817-9FF9-F2903DC712B3}"/>
          </ac:spMkLst>
        </pc:spChg>
        <pc:spChg chg="add">
          <ac:chgData name="Jatasya Raval" userId="41d0155e695bf7de" providerId="Windows Live" clId="Web-{5A3AC146-46B6-4F89-A98D-C54431F816DC}" dt="2022-05-04T10:13:22.982" v="29"/>
          <ac:spMkLst>
            <pc:docMk/>
            <pc:sldMk cId="3592071586" sldId="262"/>
            <ac:spMk id="9" creationId="{DA381740-063A-41A4-836D-85D14980EEF0}"/>
          </ac:spMkLst>
        </pc:spChg>
        <pc:spChg chg="add">
          <ac:chgData name="Jatasya Raval" userId="41d0155e695bf7de" providerId="Windows Live" clId="Web-{5A3AC146-46B6-4F89-A98D-C54431F816DC}" dt="2022-05-04T10:13:22.982" v="29"/>
          <ac:spMkLst>
            <pc:docMk/>
            <pc:sldMk cId="3592071586" sldId="262"/>
            <ac:spMk id="11" creationId="{665DBBEF-238B-476B-96AB-8AAC3224ECEA}"/>
          </ac:spMkLst>
        </pc:spChg>
        <pc:spChg chg="add">
          <ac:chgData name="Jatasya Raval" userId="41d0155e695bf7de" providerId="Windows Live" clId="Web-{5A3AC146-46B6-4F89-A98D-C54431F816DC}" dt="2022-05-04T10:13:22.982" v="29"/>
          <ac:spMkLst>
            <pc:docMk/>
            <pc:sldMk cId="3592071586" sldId="262"/>
            <ac:spMk id="13" creationId="{3FCFB1DE-0B7E-48CC-BA90-B2AB0889F9D6}"/>
          </ac:spMkLst>
        </pc:spChg>
        <pc:picChg chg="add mod ord">
          <ac:chgData name="Jatasya Raval" userId="41d0155e695bf7de" providerId="Windows Live" clId="Web-{5A3AC146-46B6-4F89-A98D-C54431F816DC}" dt="2022-05-04T10:13:22.982" v="29"/>
          <ac:picMkLst>
            <pc:docMk/>
            <pc:sldMk cId="3592071586" sldId="262"/>
            <ac:picMk id="4" creationId="{287C6108-3E36-1E3D-3668-DFEC079E6C6E}"/>
          </ac:picMkLst>
        </pc:picChg>
      </pc:sldChg>
    </pc:docChg>
  </pc:docChgLst>
  <pc:docChgLst>
    <pc:chgData clId="Web-{387D4C01-AFEC-4132-B6F3-919F59E2B7BA}"/>
    <pc:docChg chg="modSld">
      <pc:chgData name="" userId="" providerId="" clId="Web-{387D4C01-AFEC-4132-B6F3-919F59E2B7BA}" dt="2022-04-26T10:23:31.112" v="4" actId="20577"/>
      <pc:docMkLst>
        <pc:docMk/>
      </pc:docMkLst>
      <pc:sldChg chg="modSp">
        <pc:chgData name="" userId="" providerId="" clId="Web-{387D4C01-AFEC-4132-B6F3-919F59E2B7BA}" dt="2022-04-26T10:23:31.112" v="4" actId="20577"/>
        <pc:sldMkLst>
          <pc:docMk/>
          <pc:sldMk cId="109857222" sldId="256"/>
        </pc:sldMkLst>
        <pc:spChg chg="mod">
          <ac:chgData name="" userId="" providerId="" clId="Web-{387D4C01-AFEC-4132-B6F3-919F59E2B7BA}" dt="2022-04-26T10:23:31.112" v="4" actId="20577"/>
          <ac:spMkLst>
            <pc:docMk/>
            <pc:sldMk cId="109857222" sldId="256"/>
            <ac:spMk id="2" creationId="{00000000-0000-0000-0000-000000000000}"/>
          </ac:spMkLst>
        </pc:spChg>
      </pc:sldChg>
    </pc:docChg>
  </pc:docChgLst>
  <pc:docChgLst>
    <pc:chgData name="Jatasya Raval" userId="41d0155e695bf7de" providerId="Windows Live" clId="Web-{387D4C01-AFEC-4132-B6F3-919F59E2B7BA}"/>
    <pc:docChg chg="addSld modSld addMainMaster delMainMaster">
      <pc:chgData name="Jatasya Raval" userId="41d0155e695bf7de" providerId="Windows Live" clId="Web-{387D4C01-AFEC-4132-B6F3-919F59E2B7BA}" dt="2022-04-26T15:02:26.374" v="243" actId="20577"/>
      <pc:docMkLst>
        <pc:docMk/>
      </pc:docMkLst>
      <pc:sldChg chg="addSp delSp modSp mod setBg modClrScheme chgLayout">
        <pc:chgData name="Jatasya Raval" userId="41d0155e695bf7de" providerId="Windows Live" clId="Web-{387D4C01-AFEC-4132-B6F3-919F59E2B7BA}" dt="2022-04-26T10:25:00.380" v="19" actId="20577"/>
        <pc:sldMkLst>
          <pc:docMk/>
          <pc:sldMk cId="109857222" sldId="256"/>
        </pc:sldMkLst>
        <pc:spChg chg="mod">
          <ac:chgData name="Jatasya Raval" userId="41d0155e695bf7de" providerId="Windows Live" clId="Web-{387D4C01-AFEC-4132-B6F3-919F59E2B7BA}" dt="2022-04-26T10:24:46.082" v="14"/>
          <ac:spMkLst>
            <pc:docMk/>
            <pc:sldMk cId="109857222" sldId="256"/>
            <ac:spMk id="2" creationId="{00000000-0000-0000-0000-000000000000}"/>
          </ac:spMkLst>
        </pc:spChg>
        <pc:spChg chg="mod">
          <ac:chgData name="Jatasya Raval" userId="41d0155e695bf7de" providerId="Windows Live" clId="Web-{387D4C01-AFEC-4132-B6F3-919F59E2B7BA}" dt="2022-04-26T10:25:00.380" v="19" actId="20577"/>
          <ac:spMkLst>
            <pc:docMk/>
            <pc:sldMk cId="109857222" sldId="256"/>
            <ac:spMk id="3" creationId="{00000000-0000-0000-0000-000000000000}"/>
          </ac:spMkLst>
        </pc:spChg>
        <pc:spChg chg="add del">
          <ac:chgData name="Jatasya Raval" userId="41d0155e695bf7de" providerId="Windows Live" clId="Web-{387D4C01-AFEC-4132-B6F3-919F59E2B7BA}" dt="2022-04-26T10:24:13.425" v="9"/>
          <ac:spMkLst>
            <pc:docMk/>
            <pc:sldMk cId="109857222" sldId="256"/>
            <ac:spMk id="9" creationId="{9B7AD9F6-8CE7-4299-8FC6-328F4DCD3FF9}"/>
          </ac:spMkLst>
        </pc:spChg>
        <pc:spChg chg="add del">
          <ac:chgData name="Jatasya Raval" userId="41d0155e695bf7de" providerId="Windows Live" clId="Web-{387D4C01-AFEC-4132-B6F3-919F59E2B7BA}" dt="2022-04-26T10:24:13.425" v="9"/>
          <ac:spMkLst>
            <pc:docMk/>
            <pc:sldMk cId="109857222" sldId="256"/>
            <ac:spMk id="11" creationId="{F49775AF-8896-43EE-92C6-83497D6DC56F}"/>
          </ac:spMkLst>
        </pc:spChg>
        <pc:spChg chg="add del">
          <ac:chgData name="Jatasya Raval" userId="41d0155e695bf7de" providerId="Windows Live" clId="Web-{387D4C01-AFEC-4132-B6F3-919F59E2B7BA}" dt="2022-04-26T10:24:16.785" v="11"/>
          <ac:spMkLst>
            <pc:docMk/>
            <pc:sldMk cId="109857222" sldId="256"/>
            <ac:spMk id="13" creationId="{7D602432-D774-4CF5-94E8-7D52D01059D2}"/>
          </ac:spMkLst>
        </pc:spChg>
        <pc:spChg chg="add del">
          <ac:chgData name="Jatasya Raval" userId="41d0155e695bf7de" providerId="Windows Live" clId="Web-{387D4C01-AFEC-4132-B6F3-919F59E2B7BA}" dt="2022-04-26T10:24:16.785" v="11"/>
          <ac:spMkLst>
            <pc:docMk/>
            <pc:sldMk cId="109857222" sldId="256"/>
            <ac:spMk id="15" creationId="{CBF9EBB4-5078-47B2-AAA0-DF4A88D8182A}"/>
          </ac:spMkLst>
        </pc:spChg>
        <pc:spChg chg="add del">
          <ac:chgData name="Jatasya Raval" userId="41d0155e695bf7de" providerId="Windows Live" clId="Web-{387D4C01-AFEC-4132-B6F3-919F59E2B7BA}" dt="2022-04-26T10:24:16.785" v="11"/>
          <ac:spMkLst>
            <pc:docMk/>
            <pc:sldMk cId="109857222" sldId="256"/>
            <ac:spMk id="16" creationId="{A34066D6-1B59-4642-A86D-39464CEE971B}"/>
          </ac:spMkLst>
        </pc:spChg>
        <pc:spChg chg="add del">
          <ac:chgData name="Jatasya Raval" userId="41d0155e695bf7de" providerId="Windows Live" clId="Web-{387D4C01-AFEC-4132-B6F3-919F59E2B7BA}" dt="2022-04-26T10:24:16.785" v="11"/>
          <ac:spMkLst>
            <pc:docMk/>
            <pc:sldMk cId="109857222" sldId="256"/>
            <ac:spMk id="17" creationId="{18E928D9-3091-4385-B979-265D55AD02CE}"/>
          </ac:spMkLst>
        </pc:spChg>
        <pc:spChg chg="add del">
          <ac:chgData name="Jatasya Raval" userId="41d0155e695bf7de" providerId="Windows Live" clId="Web-{387D4C01-AFEC-4132-B6F3-919F59E2B7BA}" dt="2022-04-26T10:24:46.035" v="13"/>
          <ac:spMkLst>
            <pc:docMk/>
            <pc:sldMk cId="109857222" sldId="256"/>
            <ac:spMk id="19" creationId="{A8384FB5-9ADC-4DDC-881B-597D56F5B15D}"/>
          </ac:spMkLst>
        </pc:spChg>
        <pc:spChg chg="add del">
          <ac:chgData name="Jatasya Raval" userId="41d0155e695bf7de" providerId="Windows Live" clId="Web-{387D4C01-AFEC-4132-B6F3-919F59E2B7BA}" dt="2022-04-26T10:24:46.035" v="13"/>
          <ac:spMkLst>
            <pc:docMk/>
            <pc:sldMk cId="109857222" sldId="256"/>
            <ac:spMk id="20" creationId="{0AF57B88-1D4C-41FA-A761-EC1DD10C35CB}"/>
          </ac:spMkLst>
        </pc:spChg>
        <pc:spChg chg="add del">
          <ac:chgData name="Jatasya Raval" userId="41d0155e695bf7de" providerId="Windows Live" clId="Web-{387D4C01-AFEC-4132-B6F3-919F59E2B7BA}" dt="2022-04-26T10:24:46.035" v="13"/>
          <ac:spMkLst>
            <pc:docMk/>
            <pc:sldMk cId="109857222" sldId="256"/>
            <ac:spMk id="21" creationId="{D2548F45-5164-4ABB-8212-7F293FDED8D4}"/>
          </ac:spMkLst>
        </pc:spChg>
        <pc:spChg chg="add del">
          <ac:chgData name="Jatasya Raval" userId="41d0155e695bf7de" providerId="Windows Live" clId="Web-{387D4C01-AFEC-4132-B6F3-919F59E2B7BA}" dt="2022-04-26T10:24:46.035" v="13"/>
          <ac:spMkLst>
            <pc:docMk/>
            <pc:sldMk cId="109857222" sldId="256"/>
            <ac:spMk id="23" creationId="{5E81CCFB-7BEF-4186-86FB-D09450B4D02D}"/>
          </ac:spMkLst>
        </pc:spChg>
        <pc:spChg chg="add">
          <ac:chgData name="Jatasya Raval" userId="41d0155e695bf7de" providerId="Windows Live" clId="Web-{387D4C01-AFEC-4132-B6F3-919F59E2B7BA}" dt="2022-04-26T10:24:46.082" v="14"/>
          <ac:spMkLst>
            <pc:docMk/>
            <pc:sldMk cId="109857222" sldId="256"/>
            <ac:spMk id="25" creationId="{9B7AD9F6-8CE7-4299-8FC6-328F4DCD3FF9}"/>
          </ac:spMkLst>
        </pc:spChg>
        <pc:spChg chg="add">
          <ac:chgData name="Jatasya Raval" userId="41d0155e695bf7de" providerId="Windows Live" clId="Web-{387D4C01-AFEC-4132-B6F3-919F59E2B7BA}" dt="2022-04-26T10:24:46.082" v="14"/>
          <ac:spMkLst>
            <pc:docMk/>
            <pc:sldMk cId="109857222" sldId="256"/>
            <ac:spMk id="26" creationId="{F49775AF-8896-43EE-92C6-83497D6DC56F}"/>
          </ac:spMkLst>
        </pc:spChg>
        <pc:picChg chg="add del">
          <ac:chgData name="Jatasya Raval" userId="41d0155e695bf7de" providerId="Windows Live" clId="Web-{387D4C01-AFEC-4132-B6F3-919F59E2B7BA}" dt="2022-04-26T10:24:13.425" v="9"/>
          <ac:picMkLst>
            <pc:docMk/>
            <pc:sldMk cId="109857222" sldId="256"/>
            <ac:picMk id="4" creationId="{B21CD069-C007-ED00-BEDA-34CB3F588841}"/>
          </ac:picMkLst>
        </pc:picChg>
        <pc:picChg chg="add del">
          <ac:chgData name="Jatasya Raval" userId="41d0155e695bf7de" providerId="Windows Live" clId="Web-{387D4C01-AFEC-4132-B6F3-919F59E2B7BA}" dt="2022-04-26T10:24:16.785" v="11"/>
          <ac:picMkLst>
            <pc:docMk/>
            <pc:sldMk cId="109857222" sldId="256"/>
            <ac:picMk id="14" creationId="{41230B1E-DA8F-DCC2-D018-FA62E3B4DB46}"/>
          </ac:picMkLst>
        </pc:picChg>
        <pc:picChg chg="add del">
          <ac:chgData name="Jatasya Raval" userId="41d0155e695bf7de" providerId="Windows Live" clId="Web-{387D4C01-AFEC-4132-B6F3-919F59E2B7BA}" dt="2022-04-26T10:24:46.035" v="13"/>
          <ac:picMkLst>
            <pc:docMk/>
            <pc:sldMk cId="109857222" sldId="256"/>
            <ac:picMk id="22" creationId="{2FEB910B-F852-4706-E8C2-F91D0A5C1A87}"/>
          </ac:picMkLst>
        </pc:picChg>
        <pc:picChg chg="add">
          <ac:chgData name="Jatasya Raval" userId="41d0155e695bf7de" providerId="Windows Live" clId="Web-{387D4C01-AFEC-4132-B6F3-919F59E2B7BA}" dt="2022-04-26T10:24:46.082" v="14"/>
          <ac:picMkLst>
            <pc:docMk/>
            <pc:sldMk cId="109857222" sldId="256"/>
            <ac:picMk id="27" creationId="{B21CD069-C007-ED00-BEDA-34CB3F588841}"/>
          </ac:picMkLst>
        </pc:picChg>
      </pc:sldChg>
      <pc:sldChg chg="addSp delSp modSp new mod setBg">
        <pc:chgData name="Jatasya Raval" userId="41d0155e695bf7de" providerId="Windows Live" clId="Web-{387D4C01-AFEC-4132-B6F3-919F59E2B7BA}" dt="2022-04-26T10:30:21.215" v="156" actId="14100"/>
        <pc:sldMkLst>
          <pc:docMk/>
          <pc:sldMk cId="1434674434" sldId="257"/>
        </pc:sldMkLst>
        <pc:spChg chg="mod">
          <ac:chgData name="Jatasya Raval" userId="41d0155e695bf7de" providerId="Windows Live" clId="Web-{387D4C01-AFEC-4132-B6F3-919F59E2B7BA}" dt="2022-04-26T10:28:32.869" v="133" actId="20577"/>
          <ac:spMkLst>
            <pc:docMk/>
            <pc:sldMk cId="1434674434" sldId="257"/>
            <ac:spMk id="2" creationId="{3BAA581F-5768-4C0B-2621-0F423A49558B}"/>
          </ac:spMkLst>
        </pc:spChg>
        <pc:spChg chg="del mod">
          <ac:chgData name="Jatasya Raval" userId="41d0155e695bf7de" providerId="Windows Live" clId="Web-{387D4C01-AFEC-4132-B6F3-919F59E2B7BA}" dt="2022-04-26T10:28:45.431" v="135"/>
          <ac:spMkLst>
            <pc:docMk/>
            <pc:sldMk cId="1434674434" sldId="257"/>
            <ac:spMk id="3" creationId="{A27A7CB3-6826-5EB3-20F5-F07859F287F6}"/>
          </ac:spMkLst>
        </pc:spChg>
        <pc:spChg chg="add del">
          <ac:chgData name="Jatasya Raval" userId="41d0155e695bf7de" providerId="Windows Live" clId="Web-{387D4C01-AFEC-4132-B6F3-919F59E2B7BA}" dt="2022-04-26T10:27:16.023" v="118"/>
          <ac:spMkLst>
            <pc:docMk/>
            <pc:sldMk cId="1434674434" sldId="257"/>
            <ac:spMk id="5" creationId="{C05CBC3C-2E5A-4839-8B9B-2E5A6ADF0F58}"/>
          </ac:spMkLst>
        </pc:spChg>
        <pc:spChg chg="add del">
          <ac:chgData name="Jatasya Raval" userId="41d0155e695bf7de" providerId="Windows Live" clId="Web-{387D4C01-AFEC-4132-B6F3-919F59E2B7BA}" dt="2022-04-26T10:27:16.023" v="118"/>
          <ac:spMkLst>
            <pc:docMk/>
            <pc:sldMk cId="1434674434" sldId="257"/>
            <ac:spMk id="6" creationId="{827FF362-FC97-4BF5-949B-D4ADFA26E457}"/>
          </ac:spMkLst>
        </pc:spChg>
        <pc:spChg chg="add del">
          <ac:chgData name="Jatasya Raval" userId="41d0155e695bf7de" providerId="Windows Live" clId="Web-{387D4C01-AFEC-4132-B6F3-919F59E2B7BA}" dt="2022-04-26T10:27:06.070" v="116"/>
          <ac:spMkLst>
            <pc:docMk/>
            <pc:sldMk cId="1434674434" sldId="257"/>
            <ac:spMk id="8" creationId="{C05CBC3C-2E5A-4839-8B9B-2E5A6ADF0F58}"/>
          </ac:spMkLst>
        </pc:spChg>
        <pc:spChg chg="add del">
          <ac:chgData name="Jatasya Raval" userId="41d0155e695bf7de" providerId="Windows Live" clId="Web-{387D4C01-AFEC-4132-B6F3-919F59E2B7BA}" dt="2022-04-26T10:27:21.258" v="120"/>
          <ac:spMkLst>
            <pc:docMk/>
            <pc:sldMk cId="1434674434" sldId="257"/>
            <ac:spMk id="9" creationId="{777A147A-9ED8-46B4-8660-1B3C2AA880B5}"/>
          </ac:spMkLst>
        </pc:spChg>
        <pc:spChg chg="add del">
          <ac:chgData name="Jatasya Raval" userId="41d0155e695bf7de" providerId="Windows Live" clId="Web-{387D4C01-AFEC-4132-B6F3-919F59E2B7BA}" dt="2022-04-26T10:27:06.070" v="116"/>
          <ac:spMkLst>
            <pc:docMk/>
            <pc:sldMk cId="1434674434" sldId="257"/>
            <ac:spMk id="10" creationId="{827FF362-FC97-4BF5-949B-D4ADFA26E457}"/>
          </ac:spMkLst>
        </pc:spChg>
        <pc:spChg chg="add del">
          <ac:chgData name="Jatasya Raval" userId="41d0155e695bf7de" providerId="Windows Live" clId="Web-{387D4C01-AFEC-4132-B6F3-919F59E2B7BA}" dt="2022-04-26T10:27:21.258" v="120"/>
          <ac:spMkLst>
            <pc:docMk/>
            <pc:sldMk cId="1434674434" sldId="257"/>
            <ac:spMk id="11" creationId="{5D6C15A0-C087-4593-8414-2B4EC1CDC3DE}"/>
          </ac:spMkLst>
        </pc:spChg>
        <pc:spChg chg="add del">
          <ac:chgData name="Jatasya Raval" userId="41d0155e695bf7de" providerId="Windows Live" clId="Web-{387D4C01-AFEC-4132-B6F3-919F59E2B7BA}" dt="2022-04-26T10:26:57.507" v="111"/>
          <ac:spMkLst>
            <pc:docMk/>
            <pc:sldMk cId="1434674434" sldId="257"/>
            <ac:spMk id="12" creationId="{777A147A-9ED8-46B4-8660-1B3C2AA880B5}"/>
          </ac:spMkLst>
        </pc:spChg>
        <pc:spChg chg="add del">
          <ac:chgData name="Jatasya Raval" userId="41d0155e695bf7de" providerId="Windows Live" clId="Web-{387D4C01-AFEC-4132-B6F3-919F59E2B7BA}" dt="2022-04-26T10:26:57.507" v="111"/>
          <ac:spMkLst>
            <pc:docMk/>
            <pc:sldMk cId="1434674434" sldId="257"/>
            <ac:spMk id="13" creationId="{5D6C15A0-C087-4593-8414-2B4EC1CDC3DE}"/>
          </ac:spMkLst>
        </pc:spChg>
        <pc:spChg chg="add del">
          <ac:chgData name="Jatasya Raval" userId="41d0155e695bf7de" providerId="Windows Live" clId="Web-{387D4C01-AFEC-4132-B6F3-919F59E2B7BA}" dt="2022-04-26T10:27:47.821" v="122"/>
          <ac:spMkLst>
            <pc:docMk/>
            <pc:sldMk cId="1434674434" sldId="257"/>
            <ac:spMk id="14" creationId="{3946F6A7-0B48-49A7-8E23-3C1F0993999F}"/>
          </ac:spMkLst>
        </pc:spChg>
        <pc:spChg chg="add del">
          <ac:chgData name="Jatasya Raval" userId="41d0155e695bf7de" providerId="Windows Live" clId="Web-{387D4C01-AFEC-4132-B6F3-919F59E2B7BA}" dt="2022-04-26T10:27:01.570" v="113"/>
          <ac:spMkLst>
            <pc:docMk/>
            <pc:sldMk cId="1434674434" sldId="257"/>
            <ac:spMk id="15" creationId="{CD2E6170-CCDA-4A8E-93E5-71658BFB535A}"/>
          </ac:spMkLst>
        </pc:spChg>
        <pc:spChg chg="add del">
          <ac:chgData name="Jatasya Raval" userId="41d0155e695bf7de" providerId="Windows Live" clId="Web-{387D4C01-AFEC-4132-B6F3-919F59E2B7BA}" dt="2022-04-26T10:27:01.570" v="113"/>
          <ac:spMkLst>
            <pc:docMk/>
            <pc:sldMk cId="1434674434" sldId="257"/>
            <ac:spMk id="16" creationId="{A80EBCDD-54A3-491E-9753-1240601E7902}"/>
          </ac:spMkLst>
        </pc:spChg>
        <pc:spChg chg="add del">
          <ac:chgData name="Jatasya Raval" userId="41d0155e695bf7de" providerId="Windows Live" clId="Web-{387D4C01-AFEC-4132-B6F3-919F59E2B7BA}" dt="2022-04-26T10:27:47.821" v="122"/>
          <ac:spMkLst>
            <pc:docMk/>
            <pc:sldMk cId="1434674434" sldId="257"/>
            <ac:spMk id="17" creationId="{F53AD421-C5C8-4C52-9DD0-6A594F21A5DB}"/>
          </ac:spMkLst>
        </pc:spChg>
        <pc:spChg chg="add del">
          <ac:chgData name="Jatasya Raval" userId="41d0155e695bf7de" providerId="Windows Live" clId="Web-{387D4C01-AFEC-4132-B6F3-919F59E2B7BA}" dt="2022-04-26T10:27:47.821" v="122"/>
          <ac:spMkLst>
            <pc:docMk/>
            <pc:sldMk cId="1434674434" sldId="257"/>
            <ac:spMk id="18" creationId="{6D7E5B0F-5185-440A-8222-321C1D118ABE}"/>
          </ac:spMkLst>
        </pc:spChg>
        <pc:spChg chg="add del">
          <ac:chgData name="Jatasya Raval" userId="41d0155e695bf7de" providerId="Windows Live" clId="Web-{387D4C01-AFEC-4132-B6F3-919F59E2B7BA}" dt="2022-04-26T10:28:00.305" v="124"/>
          <ac:spMkLst>
            <pc:docMk/>
            <pc:sldMk cId="1434674434" sldId="257"/>
            <ac:spMk id="20" creationId="{CD2E6170-CCDA-4A8E-93E5-71658BFB535A}"/>
          </ac:spMkLst>
        </pc:spChg>
        <pc:spChg chg="add del">
          <ac:chgData name="Jatasya Raval" userId="41d0155e695bf7de" providerId="Windows Live" clId="Web-{387D4C01-AFEC-4132-B6F3-919F59E2B7BA}" dt="2022-04-26T10:28:00.305" v="124"/>
          <ac:spMkLst>
            <pc:docMk/>
            <pc:sldMk cId="1434674434" sldId="257"/>
            <ac:spMk id="21" creationId="{A80EBCDD-54A3-491E-9753-1240601E7902}"/>
          </ac:spMkLst>
        </pc:spChg>
        <pc:spChg chg="add del">
          <ac:chgData name="Jatasya Raval" userId="41d0155e695bf7de" providerId="Windows Live" clId="Web-{387D4C01-AFEC-4132-B6F3-919F59E2B7BA}" dt="2022-04-26T10:28:08.337" v="126"/>
          <ac:spMkLst>
            <pc:docMk/>
            <pc:sldMk cId="1434674434" sldId="257"/>
            <ac:spMk id="23" creationId="{3F8690AC-6946-4248-8EE3-FE019F04C41B}"/>
          </ac:spMkLst>
        </pc:spChg>
        <pc:spChg chg="add del">
          <ac:chgData name="Jatasya Raval" userId="41d0155e695bf7de" providerId="Windows Live" clId="Web-{387D4C01-AFEC-4132-B6F3-919F59E2B7BA}" dt="2022-04-26T10:28:08.337" v="126"/>
          <ac:spMkLst>
            <pc:docMk/>
            <pc:sldMk cId="1434674434" sldId="257"/>
            <ac:spMk id="24" creationId="{54012837-9F12-440F-990A-71AA288BBAB8}"/>
          </ac:spMkLst>
        </pc:spChg>
        <pc:spChg chg="add del">
          <ac:chgData name="Jatasya Raval" userId="41d0155e695bf7de" providerId="Windows Live" clId="Web-{387D4C01-AFEC-4132-B6F3-919F59E2B7BA}" dt="2022-04-26T10:28:12.821" v="128"/>
          <ac:spMkLst>
            <pc:docMk/>
            <pc:sldMk cId="1434674434" sldId="257"/>
            <ac:spMk id="26" creationId="{3946F6A7-0B48-49A7-8E23-3C1F0993999F}"/>
          </ac:spMkLst>
        </pc:spChg>
        <pc:spChg chg="add del">
          <ac:chgData name="Jatasya Raval" userId="41d0155e695bf7de" providerId="Windows Live" clId="Web-{387D4C01-AFEC-4132-B6F3-919F59E2B7BA}" dt="2022-04-26T10:28:12.821" v="128"/>
          <ac:spMkLst>
            <pc:docMk/>
            <pc:sldMk cId="1434674434" sldId="257"/>
            <ac:spMk id="27" creationId="{F53AD421-C5C8-4C52-9DD0-6A594F21A5DB}"/>
          </ac:spMkLst>
        </pc:spChg>
        <pc:spChg chg="add del">
          <ac:chgData name="Jatasya Raval" userId="41d0155e695bf7de" providerId="Windows Live" clId="Web-{387D4C01-AFEC-4132-B6F3-919F59E2B7BA}" dt="2022-04-26T10:28:12.821" v="128"/>
          <ac:spMkLst>
            <pc:docMk/>
            <pc:sldMk cId="1434674434" sldId="257"/>
            <ac:spMk id="28" creationId="{6D7E5B0F-5185-440A-8222-321C1D118ABE}"/>
          </ac:spMkLst>
        </pc:spChg>
        <pc:spChg chg="add">
          <ac:chgData name="Jatasya Raval" userId="41d0155e695bf7de" providerId="Windows Live" clId="Web-{387D4C01-AFEC-4132-B6F3-919F59E2B7BA}" dt="2022-04-26T10:28:12.837" v="129"/>
          <ac:spMkLst>
            <pc:docMk/>
            <pc:sldMk cId="1434674434" sldId="257"/>
            <ac:spMk id="30" creationId="{3F8690AC-6946-4248-8EE3-FE019F04C41B}"/>
          </ac:spMkLst>
        </pc:spChg>
        <pc:spChg chg="add">
          <ac:chgData name="Jatasya Raval" userId="41d0155e695bf7de" providerId="Windows Live" clId="Web-{387D4C01-AFEC-4132-B6F3-919F59E2B7BA}" dt="2022-04-26T10:28:12.837" v="129"/>
          <ac:spMkLst>
            <pc:docMk/>
            <pc:sldMk cId="1434674434" sldId="257"/>
            <ac:spMk id="31" creationId="{54012837-9F12-440F-990A-71AA288BBAB8}"/>
          </ac:spMkLst>
        </pc:spChg>
        <pc:graphicFrameChg chg="add mod ord modGraphic">
          <ac:chgData name="Jatasya Raval" userId="41d0155e695bf7de" providerId="Windows Live" clId="Web-{387D4C01-AFEC-4132-B6F3-919F59E2B7BA}" dt="2022-04-26T10:30:21.215" v="156" actId="14100"/>
          <ac:graphicFrameMkLst>
            <pc:docMk/>
            <pc:sldMk cId="1434674434" sldId="257"/>
            <ac:graphicFrameMk id="4" creationId="{80084F1A-194D-1244-7A0B-2EDF7CEA0608}"/>
          </ac:graphicFrameMkLst>
        </pc:graphicFrameChg>
      </pc:sldChg>
      <pc:sldChg chg="addSp delSp modSp new mod setBg">
        <pc:chgData name="Jatasya Raval" userId="41d0155e695bf7de" providerId="Windows Live" clId="Web-{387D4C01-AFEC-4132-B6F3-919F59E2B7BA}" dt="2022-04-26T10:58:17.018" v="174"/>
        <pc:sldMkLst>
          <pc:docMk/>
          <pc:sldMk cId="3214968470" sldId="258"/>
        </pc:sldMkLst>
        <pc:spChg chg="mod ord">
          <ac:chgData name="Jatasya Raval" userId="41d0155e695bf7de" providerId="Windows Live" clId="Web-{387D4C01-AFEC-4132-B6F3-919F59E2B7BA}" dt="2022-04-26T10:58:17.018" v="174"/>
          <ac:spMkLst>
            <pc:docMk/>
            <pc:sldMk cId="3214968470" sldId="258"/>
            <ac:spMk id="2" creationId="{7E4B87D3-C8E1-A94B-799A-05CE3E1FB213}"/>
          </ac:spMkLst>
        </pc:spChg>
        <pc:spChg chg="del">
          <ac:chgData name="Jatasya Raval" userId="41d0155e695bf7de" providerId="Windows Live" clId="Web-{387D4C01-AFEC-4132-B6F3-919F59E2B7BA}" dt="2022-04-26T10:57:43.751" v="171"/>
          <ac:spMkLst>
            <pc:docMk/>
            <pc:sldMk cId="3214968470" sldId="258"/>
            <ac:spMk id="3" creationId="{FE3361A1-14F4-6B1D-78A9-BA3BC81637AD}"/>
          </ac:spMkLst>
        </pc:spChg>
        <pc:spChg chg="add">
          <ac:chgData name="Jatasya Raval" userId="41d0155e695bf7de" providerId="Windows Live" clId="Web-{387D4C01-AFEC-4132-B6F3-919F59E2B7BA}" dt="2022-04-26T10:58:17.018" v="174"/>
          <ac:spMkLst>
            <pc:docMk/>
            <pc:sldMk cId="3214968470" sldId="258"/>
            <ac:spMk id="6" creationId="{7B831B6F-405A-4B47-B9BB-5CA88F285844}"/>
          </ac:spMkLst>
        </pc:spChg>
        <pc:spChg chg="add">
          <ac:chgData name="Jatasya Raval" userId="41d0155e695bf7de" providerId="Windows Live" clId="Web-{387D4C01-AFEC-4132-B6F3-919F59E2B7BA}" dt="2022-04-26T10:58:17.018" v="174"/>
          <ac:spMkLst>
            <pc:docMk/>
            <pc:sldMk cId="3214968470" sldId="258"/>
            <ac:spMk id="7" creationId="{15109354-9C5D-4F8C-B0E6-D1043C7BF20A}"/>
          </ac:spMkLst>
        </pc:spChg>
        <pc:spChg chg="add del">
          <ac:chgData name="Jatasya Raval" userId="41d0155e695bf7de" providerId="Windows Live" clId="Web-{387D4C01-AFEC-4132-B6F3-919F59E2B7BA}" dt="2022-04-26T10:58:07.064" v="173"/>
          <ac:spMkLst>
            <pc:docMk/>
            <pc:sldMk cId="3214968470" sldId="258"/>
            <ac:spMk id="8" creationId="{4956F69E-B6C0-8571-1E1B-19BCCB262E30}"/>
          </ac:spMkLst>
        </pc:spChg>
        <pc:spChg chg="add">
          <ac:chgData name="Jatasya Raval" userId="41d0155e695bf7de" providerId="Windows Live" clId="Web-{387D4C01-AFEC-4132-B6F3-919F59E2B7BA}" dt="2022-04-26T10:58:17.018" v="174"/>
          <ac:spMkLst>
            <pc:docMk/>
            <pc:sldMk cId="3214968470" sldId="258"/>
            <ac:spMk id="9" creationId="{0C87B78C-6271-B3FD-68D1-CD8D24C29A6A}"/>
          </ac:spMkLst>
        </pc:spChg>
        <pc:spChg chg="add del">
          <ac:chgData name="Jatasya Raval" userId="41d0155e695bf7de" providerId="Windows Live" clId="Web-{387D4C01-AFEC-4132-B6F3-919F59E2B7BA}" dt="2022-04-26T10:58:07.064" v="173"/>
          <ac:spMkLst>
            <pc:docMk/>
            <pc:sldMk cId="3214968470" sldId="258"/>
            <ac:spMk id="11" creationId="{2C61293E-6EBE-43EF-A52C-9BEBFD7679D4}"/>
          </ac:spMkLst>
        </pc:spChg>
        <pc:spChg chg="add del">
          <ac:chgData name="Jatasya Raval" userId="41d0155e695bf7de" providerId="Windows Live" clId="Web-{387D4C01-AFEC-4132-B6F3-919F59E2B7BA}" dt="2022-04-26T10:58:07.064" v="173"/>
          <ac:spMkLst>
            <pc:docMk/>
            <pc:sldMk cId="3214968470" sldId="258"/>
            <ac:spMk id="13" creationId="{3FCFB1DE-0B7E-48CC-BA90-B2AB0889F9D6}"/>
          </ac:spMkLst>
        </pc:spChg>
        <pc:spChg chg="add">
          <ac:chgData name="Jatasya Raval" userId="41d0155e695bf7de" providerId="Windows Live" clId="Web-{387D4C01-AFEC-4132-B6F3-919F59E2B7BA}" dt="2022-04-26T10:58:17.018" v="174"/>
          <ac:spMkLst>
            <pc:docMk/>
            <pc:sldMk cId="3214968470" sldId="258"/>
            <ac:spMk id="15" creationId="{3CE8AF5E-D374-4CF1-90CC-35CF73B81C3E}"/>
          </ac:spMkLst>
        </pc:spChg>
        <pc:picChg chg="add mod ord">
          <ac:chgData name="Jatasya Raval" userId="41d0155e695bf7de" providerId="Windows Live" clId="Web-{387D4C01-AFEC-4132-B6F3-919F59E2B7BA}" dt="2022-04-26T10:58:17.018" v="174"/>
          <ac:picMkLst>
            <pc:docMk/>
            <pc:sldMk cId="3214968470" sldId="258"/>
            <ac:picMk id="4" creationId="{70302C87-F25B-D5BA-154A-2EDD99DC5B57}"/>
          </ac:picMkLst>
        </pc:picChg>
        <pc:inkChg chg="add">
          <ac:chgData name="Jatasya Raval" userId="41d0155e695bf7de" providerId="Windows Live" clId="Web-{387D4C01-AFEC-4132-B6F3-919F59E2B7BA}" dt="2022-04-26T10:58:17.018" v="174"/>
          <ac:inkMkLst>
            <pc:docMk/>
            <pc:sldMk cId="3214968470" sldId="258"/>
            <ac:inkMk id="17" creationId="{070477C5-0410-4E4F-97A1-F84C2465C187}"/>
          </ac:inkMkLst>
        </pc:inkChg>
      </pc:sldChg>
      <pc:sldChg chg="addSp delSp modSp new mod setBg">
        <pc:chgData name="Jatasya Raval" userId="41d0155e695bf7de" providerId="Windows Live" clId="Web-{387D4C01-AFEC-4132-B6F3-919F59E2B7BA}" dt="2022-04-26T15:01:53.373" v="235"/>
        <pc:sldMkLst>
          <pc:docMk/>
          <pc:sldMk cId="3292622476" sldId="259"/>
        </pc:sldMkLst>
        <pc:spChg chg="mod">
          <ac:chgData name="Jatasya Raval" userId="41d0155e695bf7de" providerId="Windows Live" clId="Web-{387D4C01-AFEC-4132-B6F3-919F59E2B7BA}" dt="2022-04-26T12:18:42.968" v="205"/>
          <ac:spMkLst>
            <pc:docMk/>
            <pc:sldMk cId="3292622476" sldId="259"/>
            <ac:spMk id="2" creationId="{C92AF3BB-67FD-D942-79AF-BBCB9316BA15}"/>
          </ac:spMkLst>
        </pc:spChg>
        <pc:spChg chg="del mod">
          <ac:chgData name="Jatasya Raval" userId="41d0155e695bf7de" providerId="Windows Live" clId="Web-{387D4C01-AFEC-4132-B6F3-919F59E2B7BA}" dt="2022-04-26T12:18:48.796" v="207"/>
          <ac:spMkLst>
            <pc:docMk/>
            <pc:sldMk cId="3292622476" sldId="259"/>
            <ac:spMk id="3" creationId="{C81DD511-0846-8E6A-E592-45CA45576522}"/>
          </ac:spMkLst>
        </pc:spChg>
        <pc:spChg chg="add">
          <ac:chgData name="Jatasya Raval" userId="41d0155e695bf7de" providerId="Windows Live" clId="Web-{387D4C01-AFEC-4132-B6F3-919F59E2B7BA}" dt="2022-04-26T12:18:42.968" v="205"/>
          <ac:spMkLst>
            <pc:docMk/>
            <pc:sldMk cId="3292622476" sldId="259"/>
            <ac:spMk id="8" creationId="{AC17DE74-01C9-4859-B65A-85CF999E8580}"/>
          </ac:spMkLst>
        </pc:spChg>
        <pc:spChg chg="add">
          <ac:chgData name="Jatasya Raval" userId="41d0155e695bf7de" providerId="Windows Live" clId="Web-{387D4C01-AFEC-4132-B6F3-919F59E2B7BA}" dt="2022-04-26T12:18:42.968" v="205"/>
          <ac:spMkLst>
            <pc:docMk/>
            <pc:sldMk cId="3292622476" sldId="259"/>
            <ac:spMk id="10" creationId="{068C0432-0E90-4CC1-8CD3-D44A90DF07EF}"/>
          </ac:spMkLst>
        </pc:spChg>
        <pc:graphicFrameChg chg="add mod ord modGraphic">
          <ac:chgData name="Jatasya Raval" userId="41d0155e695bf7de" providerId="Windows Live" clId="Web-{387D4C01-AFEC-4132-B6F3-919F59E2B7BA}" dt="2022-04-26T15:01:53.373" v="235"/>
          <ac:graphicFrameMkLst>
            <pc:docMk/>
            <pc:sldMk cId="3292622476" sldId="259"/>
            <ac:graphicFrameMk id="4" creationId="{4CF15C81-5C39-3CE7-03B0-1982E5802A8B}"/>
          </ac:graphicFrameMkLst>
        </pc:graphicFrameChg>
      </pc:sldChg>
      <pc:sldChg chg="modSp new">
        <pc:chgData name="Jatasya Raval" userId="41d0155e695bf7de" providerId="Windows Live" clId="Web-{387D4C01-AFEC-4132-B6F3-919F59E2B7BA}" dt="2022-04-26T15:02:26.374" v="243" actId="20577"/>
        <pc:sldMkLst>
          <pc:docMk/>
          <pc:sldMk cId="561068427" sldId="260"/>
        </pc:sldMkLst>
        <pc:spChg chg="mod">
          <ac:chgData name="Jatasya Raval" userId="41d0155e695bf7de" providerId="Windows Live" clId="Web-{387D4C01-AFEC-4132-B6F3-919F59E2B7BA}" dt="2022-04-26T15:02:26.374" v="243" actId="20577"/>
          <ac:spMkLst>
            <pc:docMk/>
            <pc:sldMk cId="561068427" sldId="260"/>
            <ac:spMk id="2" creationId="{E99C63CD-2848-1C60-CFF9-61B285AFF795}"/>
          </ac:spMkLst>
        </pc:spChg>
      </pc:sldChg>
      <pc:sldMasterChg chg="add del addSldLayout delSldLayout">
        <pc:chgData name="Jatasya Raval" userId="41d0155e695bf7de" providerId="Windows Live" clId="Web-{387D4C01-AFEC-4132-B6F3-919F59E2B7BA}" dt="2022-04-26T10:24:46.082" v="14"/>
        <pc:sldMasterMkLst>
          <pc:docMk/>
          <pc:sldMasterMk cId="2460954070" sldId="2147483660"/>
        </pc:sldMasterMkLst>
        <pc:sldLayoutChg chg="add del">
          <pc:chgData name="Jatasya Raval" userId="41d0155e695bf7de" providerId="Windows Live" clId="Web-{387D4C01-AFEC-4132-B6F3-919F59E2B7BA}" dt="2022-04-26T10:24:46.082" v="14"/>
          <pc:sldLayoutMkLst>
            <pc:docMk/>
            <pc:sldMasterMk cId="2460954070" sldId="2147483660"/>
            <pc:sldLayoutMk cId="2385387890" sldId="2147483661"/>
          </pc:sldLayoutMkLst>
        </pc:sldLayoutChg>
        <pc:sldLayoutChg chg="add del">
          <pc:chgData name="Jatasya Raval" userId="41d0155e695bf7de" providerId="Windows Live" clId="Web-{387D4C01-AFEC-4132-B6F3-919F59E2B7BA}" dt="2022-04-26T10:24:46.082" v="14"/>
          <pc:sldLayoutMkLst>
            <pc:docMk/>
            <pc:sldMasterMk cId="2460954070" sldId="2147483660"/>
            <pc:sldLayoutMk cId="949138452" sldId="2147483662"/>
          </pc:sldLayoutMkLst>
        </pc:sldLayoutChg>
        <pc:sldLayoutChg chg="add del">
          <pc:chgData name="Jatasya Raval" userId="41d0155e695bf7de" providerId="Windows Live" clId="Web-{387D4C01-AFEC-4132-B6F3-919F59E2B7BA}" dt="2022-04-26T10:24:46.082" v="14"/>
          <pc:sldLayoutMkLst>
            <pc:docMk/>
            <pc:sldMasterMk cId="2460954070" sldId="2147483660"/>
            <pc:sldLayoutMk cId="2591524520" sldId="2147483663"/>
          </pc:sldLayoutMkLst>
        </pc:sldLayoutChg>
        <pc:sldLayoutChg chg="add del">
          <pc:chgData name="Jatasya Raval" userId="41d0155e695bf7de" providerId="Windows Live" clId="Web-{387D4C01-AFEC-4132-B6F3-919F59E2B7BA}" dt="2022-04-26T10:24:46.082" v="14"/>
          <pc:sldLayoutMkLst>
            <pc:docMk/>
            <pc:sldMasterMk cId="2460954070" sldId="2147483660"/>
            <pc:sldLayoutMk cId="1203092039" sldId="2147483664"/>
          </pc:sldLayoutMkLst>
        </pc:sldLayoutChg>
        <pc:sldLayoutChg chg="add del">
          <pc:chgData name="Jatasya Raval" userId="41d0155e695bf7de" providerId="Windows Live" clId="Web-{387D4C01-AFEC-4132-B6F3-919F59E2B7BA}" dt="2022-04-26T10:24:46.082" v="14"/>
          <pc:sldLayoutMkLst>
            <pc:docMk/>
            <pc:sldMasterMk cId="2460954070" sldId="2147483660"/>
            <pc:sldLayoutMk cId="3733172339" sldId="2147483665"/>
          </pc:sldLayoutMkLst>
        </pc:sldLayoutChg>
        <pc:sldLayoutChg chg="add del">
          <pc:chgData name="Jatasya Raval" userId="41d0155e695bf7de" providerId="Windows Live" clId="Web-{387D4C01-AFEC-4132-B6F3-919F59E2B7BA}" dt="2022-04-26T10:24:46.082" v="14"/>
          <pc:sldLayoutMkLst>
            <pc:docMk/>
            <pc:sldMasterMk cId="2460954070" sldId="2147483660"/>
            <pc:sldLayoutMk cId="3210312558" sldId="2147483666"/>
          </pc:sldLayoutMkLst>
        </pc:sldLayoutChg>
        <pc:sldLayoutChg chg="add del">
          <pc:chgData name="Jatasya Raval" userId="41d0155e695bf7de" providerId="Windows Live" clId="Web-{387D4C01-AFEC-4132-B6F3-919F59E2B7BA}" dt="2022-04-26T10:24:46.082" v="14"/>
          <pc:sldLayoutMkLst>
            <pc:docMk/>
            <pc:sldMasterMk cId="2460954070" sldId="2147483660"/>
            <pc:sldLayoutMk cId="3146388984" sldId="2147483667"/>
          </pc:sldLayoutMkLst>
        </pc:sldLayoutChg>
        <pc:sldLayoutChg chg="add del">
          <pc:chgData name="Jatasya Raval" userId="41d0155e695bf7de" providerId="Windows Live" clId="Web-{387D4C01-AFEC-4132-B6F3-919F59E2B7BA}" dt="2022-04-26T10:24:46.082" v="14"/>
          <pc:sldLayoutMkLst>
            <pc:docMk/>
            <pc:sldMasterMk cId="2460954070" sldId="2147483660"/>
            <pc:sldLayoutMk cId="3171841454" sldId="2147483668"/>
          </pc:sldLayoutMkLst>
        </pc:sldLayoutChg>
        <pc:sldLayoutChg chg="add del">
          <pc:chgData name="Jatasya Raval" userId="41d0155e695bf7de" providerId="Windows Live" clId="Web-{387D4C01-AFEC-4132-B6F3-919F59E2B7BA}" dt="2022-04-26T10:24:46.082" v="14"/>
          <pc:sldLayoutMkLst>
            <pc:docMk/>
            <pc:sldMasterMk cId="2460954070" sldId="2147483660"/>
            <pc:sldLayoutMk cId="1718958274" sldId="2147483669"/>
          </pc:sldLayoutMkLst>
        </pc:sldLayoutChg>
        <pc:sldLayoutChg chg="add del">
          <pc:chgData name="Jatasya Raval" userId="41d0155e695bf7de" providerId="Windows Live" clId="Web-{387D4C01-AFEC-4132-B6F3-919F59E2B7BA}" dt="2022-04-26T10:24:46.082" v="14"/>
          <pc:sldLayoutMkLst>
            <pc:docMk/>
            <pc:sldMasterMk cId="2460954070" sldId="2147483660"/>
            <pc:sldLayoutMk cId="2202905451" sldId="2147483670"/>
          </pc:sldLayoutMkLst>
        </pc:sldLayoutChg>
        <pc:sldLayoutChg chg="add del">
          <pc:chgData name="Jatasya Raval" userId="41d0155e695bf7de" providerId="Windows Live" clId="Web-{387D4C01-AFEC-4132-B6F3-919F59E2B7BA}" dt="2022-04-26T10:24:46.082" v="14"/>
          <pc:sldLayoutMkLst>
            <pc:docMk/>
            <pc:sldMasterMk cId="2460954070" sldId="2147483660"/>
            <pc:sldLayoutMk cId="3479445657" sldId="2147483671"/>
          </pc:sldLayoutMkLst>
        </pc:sldLayoutChg>
      </pc:sldMasterChg>
      <pc:sldMasterChg chg="add del addSldLayout delSldLayout">
        <pc:chgData name="Jatasya Raval" userId="41d0155e695bf7de" providerId="Windows Live" clId="Web-{387D4C01-AFEC-4132-B6F3-919F59E2B7BA}" dt="2022-04-26T10:24:46.035" v="13"/>
        <pc:sldMasterMkLst>
          <pc:docMk/>
          <pc:sldMasterMk cId="2591043348" sldId="2147483711"/>
        </pc:sldMasterMkLst>
        <pc:sldLayoutChg chg="add del">
          <pc:chgData name="Jatasya Raval" userId="41d0155e695bf7de" providerId="Windows Live" clId="Web-{387D4C01-AFEC-4132-B6F3-919F59E2B7BA}" dt="2022-04-26T10:24:46.035" v="13"/>
          <pc:sldLayoutMkLst>
            <pc:docMk/>
            <pc:sldMasterMk cId="2591043348" sldId="2147483711"/>
            <pc:sldLayoutMk cId="2652459696" sldId="2147483700"/>
          </pc:sldLayoutMkLst>
        </pc:sldLayoutChg>
        <pc:sldLayoutChg chg="add del">
          <pc:chgData name="Jatasya Raval" userId="41d0155e695bf7de" providerId="Windows Live" clId="Web-{387D4C01-AFEC-4132-B6F3-919F59E2B7BA}" dt="2022-04-26T10:24:46.035" v="13"/>
          <pc:sldLayoutMkLst>
            <pc:docMk/>
            <pc:sldMasterMk cId="2591043348" sldId="2147483711"/>
            <pc:sldLayoutMk cId="392868560" sldId="2147483701"/>
          </pc:sldLayoutMkLst>
        </pc:sldLayoutChg>
        <pc:sldLayoutChg chg="add del">
          <pc:chgData name="Jatasya Raval" userId="41d0155e695bf7de" providerId="Windows Live" clId="Web-{387D4C01-AFEC-4132-B6F3-919F59E2B7BA}" dt="2022-04-26T10:24:46.035" v="13"/>
          <pc:sldLayoutMkLst>
            <pc:docMk/>
            <pc:sldMasterMk cId="2591043348" sldId="2147483711"/>
            <pc:sldLayoutMk cId="2742891143" sldId="2147483702"/>
          </pc:sldLayoutMkLst>
        </pc:sldLayoutChg>
        <pc:sldLayoutChg chg="add del">
          <pc:chgData name="Jatasya Raval" userId="41d0155e695bf7de" providerId="Windows Live" clId="Web-{387D4C01-AFEC-4132-B6F3-919F59E2B7BA}" dt="2022-04-26T10:24:46.035" v="13"/>
          <pc:sldLayoutMkLst>
            <pc:docMk/>
            <pc:sldMasterMk cId="2591043348" sldId="2147483711"/>
            <pc:sldLayoutMk cId="3637705316" sldId="2147483703"/>
          </pc:sldLayoutMkLst>
        </pc:sldLayoutChg>
        <pc:sldLayoutChg chg="add del">
          <pc:chgData name="Jatasya Raval" userId="41d0155e695bf7de" providerId="Windows Live" clId="Web-{387D4C01-AFEC-4132-B6F3-919F59E2B7BA}" dt="2022-04-26T10:24:46.035" v="13"/>
          <pc:sldLayoutMkLst>
            <pc:docMk/>
            <pc:sldMasterMk cId="2591043348" sldId="2147483711"/>
            <pc:sldLayoutMk cId="3972269687" sldId="2147483704"/>
          </pc:sldLayoutMkLst>
        </pc:sldLayoutChg>
        <pc:sldLayoutChg chg="add del">
          <pc:chgData name="Jatasya Raval" userId="41d0155e695bf7de" providerId="Windows Live" clId="Web-{387D4C01-AFEC-4132-B6F3-919F59E2B7BA}" dt="2022-04-26T10:24:46.035" v="13"/>
          <pc:sldLayoutMkLst>
            <pc:docMk/>
            <pc:sldMasterMk cId="2591043348" sldId="2147483711"/>
            <pc:sldLayoutMk cId="4182175921" sldId="2147483705"/>
          </pc:sldLayoutMkLst>
        </pc:sldLayoutChg>
        <pc:sldLayoutChg chg="add del">
          <pc:chgData name="Jatasya Raval" userId="41d0155e695bf7de" providerId="Windows Live" clId="Web-{387D4C01-AFEC-4132-B6F3-919F59E2B7BA}" dt="2022-04-26T10:24:46.035" v="13"/>
          <pc:sldLayoutMkLst>
            <pc:docMk/>
            <pc:sldMasterMk cId="2591043348" sldId="2147483711"/>
            <pc:sldLayoutMk cId="1420593319" sldId="2147483706"/>
          </pc:sldLayoutMkLst>
        </pc:sldLayoutChg>
        <pc:sldLayoutChg chg="add del">
          <pc:chgData name="Jatasya Raval" userId="41d0155e695bf7de" providerId="Windows Live" clId="Web-{387D4C01-AFEC-4132-B6F3-919F59E2B7BA}" dt="2022-04-26T10:24:46.035" v="13"/>
          <pc:sldLayoutMkLst>
            <pc:docMk/>
            <pc:sldMasterMk cId="2591043348" sldId="2147483711"/>
            <pc:sldLayoutMk cId="3041093459" sldId="2147483707"/>
          </pc:sldLayoutMkLst>
        </pc:sldLayoutChg>
        <pc:sldLayoutChg chg="add del">
          <pc:chgData name="Jatasya Raval" userId="41d0155e695bf7de" providerId="Windows Live" clId="Web-{387D4C01-AFEC-4132-B6F3-919F59E2B7BA}" dt="2022-04-26T10:24:46.035" v="13"/>
          <pc:sldLayoutMkLst>
            <pc:docMk/>
            <pc:sldMasterMk cId="2591043348" sldId="2147483711"/>
            <pc:sldLayoutMk cId="2494020785" sldId="2147483708"/>
          </pc:sldLayoutMkLst>
        </pc:sldLayoutChg>
        <pc:sldLayoutChg chg="add del">
          <pc:chgData name="Jatasya Raval" userId="41d0155e695bf7de" providerId="Windows Live" clId="Web-{387D4C01-AFEC-4132-B6F3-919F59E2B7BA}" dt="2022-04-26T10:24:46.035" v="13"/>
          <pc:sldLayoutMkLst>
            <pc:docMk/>
            <pc:sldMasterMk cId="2591043348" sldId="2147483711"/>
            <pc:sldLayoutMk cId="1456771681" sldId="2147483709"/>
          </pc:sldLayoutMkLst>
        </pc:sldLayoutChg>
        <pc:sldLayoutChg chg="add del">
          <pc:chgData name="Jatasya Raval" userId="41d0155e695bf7de" providerId="Windows Live" clId="Web-{387D4C01-AFEC-4132-B6F3-919F59E2B7BA}" dt="2022-04-26T10:24:46.035" v="13"/>
          <pc:sldLayoutMkLst>
            <pc:docMk/>
            <pc:sldMasterMk cId="2591043348" sldId="2147483711"/>
            <pc:sldLayoutMk cId="2491088811" sldId="2147483710"/>
          </pc:sldLayoutMkLst>
        </pc:sldLayoutChg>
      </pc:sldMasterChg>
      <pc:sldMasterChg chg="add del addSldLayout delSldLayout">
        <pc:chgData name="Jatasya Raval" userId="41d0155e695bf7de" providerId="Windows Live" clId="Web-{387D4C01-AFEC-4132-B6F3-919F59E2B7BA}" dt="2022-04-26T10:24:16.785" v="11"/>
        <pc:sldMasterMkLst>
          <pc:docMk/>
          <pc:sldMasterMk cId="1129796660" sldId="2147483724"/>
        </pc:sldMasterMkLst>
        <pc:sldLayoutChg chg="add del">
          <pc:chgData name="Jatasya Raval" userId="41d0155e695bf7de" providerId="Windows Live" clId="Web-{387D4C01-AFEC-4132-B6F3-919F59E2B7BA}" dt="2022-04-26T10:24:16.785" v="11"/>
          <pc:sldLayoutMkLst>
            <pc:docMk/>
            <pc:sldMasterMk cId="1129796660" sldId="2147483724"/>
            <pc:sldLayoutMk cId="1752717665" sldId="2147483713"/>
          </pc:sldLayoutMkLst>
        </pc:sldLayoutChg>
        <pc:sldLayoutChg chg="add del">
          <pc:chgData name="Jatasya Raval" userId="41d0155e695bf7de" providerId="Windows Live" clId="Web-{387D4C01-AFEC-4132-B6F3-919F59E2B7BA}" dt="2022-04-26T10:24:16.785" v="11"/>
          <pc:sldLayoutMkLst>
            <pc:docMk/>
            <pc:sldMasterMk cId="1129796660" sldId="2147483724"/>
            <pc:sldLayoutMk cId="373973343" sldId="2147483714"/>
          </pc:sldLayoutMkLst>
        </pc:sldLayoutChg>
        <pc:sldLayoutChg chg="add del">
          <pc:chgData name="Jatasya Raval" userId="41d0155e695bf7de" providerId="Windows Live" clId="Web-{387D4C01-AFEC-4132-B6F3-919F59E2B7BA}" dt="2022-04-26T10:24:16.785" v="11"/>
          <pc:sldLayoutMkLst>
            <pc:docMk/>
            <pc:sldMasterMk cId="1129796660" sldId="2147483724"/>
            <pc:sldLayoutMk cId="3650343591" sldId="2147483715"/>
          </pc:sldLayoutMkLst>
        </pc:sldLayoutChg>
        <pc:sldLayoutChg chg="add del">
          <pc:chgData name="Jatasya Raval" userId="41d0155e695bf7de" providerId="Windows Live" clId="Web-{387D4C01-AFEC-4132-B6F3-919F59E2B7BA}" dt="2022-04-26T10:24:16.785" v="11"/>
          <pc:sldLayoutMkLst>
            <pc:docMk/>
            <pc:sldMasterMk cId="1129796660" sldId="2147483724"/>
            <pc:sldLayoutMk cId="2993824871" sldId="2147483716"/>
          </pc:sldLayoutMkLst>
        </pc:sldLayoutChg>
        <pc:sldLayoutChg chg="add del">
          <pc:chgData name="Jatasya Raval" userId="41d0155e695bf7de" providerId="Windows Live" clId="Web-{387D4C01-AFEC-4132-B6F3-919F59E2B7BA}" dt="2022-04-26T10:24:16.785" v="11"/>
          <pc:sldLayoutMkLst>
            <pc:docMk/>
            <pc:sldMasterMk cId="1129796660" sldId="2147483724"/>
            <pc:sldLayoutMk cId="2161549856" sldId="2147483717"/>
          </pc:sldLayoutMkLst>
        </pc:sldLayoutChg>
        <pc:sldLayoutChg chg="add del">
          <pc:chgData name="Jatasya Raval" userId="41d0155e695bf7de" providerId="Windows Live" clId="Web-{387D4C01-AFEC-4132-B6F3-919F59E2B7BA}" dt="2022-04-26T10:24:16.785" v="11"/>
          <pc:sldLayoutMkLst>
            <pc:docMk/>
            <pc:sldMasterMk cId="1129796660" sldId="2147483724"/>
            <pc:sldLayoutMk cId="3093161980" sldId="2147483718"/>
          </pc:sldLayoutMkLst>
        </pc:sldLayoutChg>
        <pc:sldLayoutChg chg="add del">
          <pc:chgData name="Jatasya Raval" userId="41d0155e695bf7de" providerId="Windows Live" clId="Web-{387D4C01-AFEC-4132-B6F3-919F59E2B7BA}" dt="2022-04-26T10:24:16.785" v="11"/>
          <pc:sldLayoutMkLst>
            <pc:docMk/>
            <pc:sldMasterMk cId="1129796660" sldId="2147483724"/>
            <pc:sldLayoutMk cId="1809580458" sldId="2147483719"/>
          </pc:sldLayoutMkLst>
        </pc:sldLayoutChg>
        <pc:sldLayoutChg chg="add del">
          <pc:chgData name="Jatasya Raval" userId="41d0155e695bf7de" providerId="Windows Live" clId="Web-{387D4C01-AFEC-4132-B6F3-919F59E2B7BA}" dt="2022-04-26T10:24:16.785" v="11"/>
          <pc:sldLayoutMkLst>
            <pc:docMk/>
            <pc:sldMasterMk cId="1129796660" sldId="2147483724"/>
            <pc:sldLayoutMk cId="1712422327" sldId="2147483720"/>
          </pc:sldLayoutMkLst>
        </pc:sldLayoutChg>
        <pc:sldLayoutChg chg="add del">
          <pc:chgData name="Jatasya Raval" userId="41d0155e695bf7de" providerId="Windows Live" clId="Web-{387D4C01-AFEC-4132-B6F3-919F59E2B7BA}" dt="2022-04-26T10:24:16.785" v="11"/>
          <pc:sldLayoutMkLst>
            <pc:docMk/>
            <pc:sldMasterMk cId="1129796660" sldId="2147483724"/>
            <pc:sldLayoutMk cId="977235221" sldId="2147483721"/>
          </pc:sldLayoutMkLst>
        </pc:sldLayoutChg>
        <pc:sldLayoutChg chg="add del">
          <pc:chgData name="Jatasya Raval" userId="41d0155e695bf7de" providerId="Windows Live" clId="Web-{387D4C01-AFEC-4132-B6F3-919F59E2B7BA}" dt="2022-04-26T10:24:16.785" v="11"/>
          <pc:sldLayoutMkLst>
            <pc:docMk/>
            <pc:sldMasterMk cId="1129796660" sldId="2147483724"/>
            <pc:sldLayoutMk cId="3767399879" sldId="2147483722"/>
          </pc:sldLayoutMkLst>
        </pc:sldLayoutChg>
        <pc:sldLayoutChg chg="add del">
          <pc:chgData name="Jatasya Raval" userId="41d0155e695bf7de" providerId="Windows Live" clId="Web-{387D4C01-AFEC-4132-B6F3-919F59E2B7BA}" dt="2022-04-26T10:24:16.785" v="11"/>
          <pc:sldLayoutMkLst>
            <pc:docMk/>
            <pc:sldMasterMk cId="1129796660" sldId="2147483724"/>
            <pc:sldLayoutMk cId="1858504121" sldId="2147483723"/>
          </pc:sldLayoutMkLst>
        </pc:sldLayoutChg>
      </pc:sldMasterChg>
      <pc:sldMasterChg chg="add del addSldLayout delSldLayout">
        <pc:chgData name="Jatasya Raval" userId="41d0155e695bf7de" providerId="Windows Live" clId="Web-{387D4C01-AFEC-4132-B6F3-919F59E2B7BA}" dt="2022-04-26T10:24:46.082" v="14"/>
        <pc:sldMasterMkLst>
          <pc:docMk/>
          <pc:sldMasterMk cId="1287804355" sldId="2147483724"/>
        </pc:sldMasterMkLst>
        <pc:sldLayoutChg chg="add del">
          <pc:chgData name="Jatasya Raval" userId="41d0155e695bf7de" providerId="Windows Live" clId="Web-{387D4C01-AFEC-4132-B6F3-919F59E2B7BA}" dt="2022-04-26T10:24:46.082" v="14"/>
          <pc:sldLayoutMkLst>
            <pc:docMk/>
            <pc:sldMasterMk cId="1287804355" sldId="2147483724"/>
            <pc:sldLayoutMk cId="754796941" sldId="2147483713"/>
          </pc:sldLayoutMkLst>
        </pc:sldLayoutChg>
        <pc:sldLayoutChg chg="add del">
          <pc:chgData name="Jatasya Raval" userId="41d0155e695bf7de" providerId="Windows Live" clId="Web-{387D4C01-AFEC-4132-B6F3-919F59E2B7BA}" dt="2022-04-26T10:24:46.082" v="14"/>
          <pc:sldLayoutMkLst>
            <pc:docMk/>
            <pc:sldMasterMk cId="1287804355" sldId="2147483724"/>
            <pc:sldLayoutMk cId="4030036239" sldId="2147483714"/>
          </pc:sldLayoutMkLst>
        </pc:sldLayoutChg>
        <pc:sldLayoutChg chg="add del">
          <pc:chgData name="Jatasya Raval" userId="41d0155e695bf7de" providerId="Windows Live" clId="Web-{387D4C01-AFEC-4132-B6F3-919F59E2B7BA}" dt="2022-04-26T10:24:46.082" v="14"/>
          <pc:sldLayoutMkLst>
            <pc:docMk/>
            <pc:sldMasterMk cId="1287804355" sldId="2147483724"/>
            <pc:sldLayoutMk cId="282234041" sldId="2147483715"/>
          </pc:sldLayoutMkLst>
        </pc:sldLayoutChg>
        <pc:sldLayoutChg chg="add del">
          <pc:chgData name="Jatasya Raval" userId="41d0155e695bf7de" providerId="Windows Live" clId="Web-{387D4C01-AFEC-4132-B6F3-919F59E2B7BA}" dt="2022-04-26T10:24:46.082" v="14"/>
          <pc:sldLayoutMkLst>
            <pc:docMk/>
            <pc:sldMasterMk cId="1287804355" sldId="2147483724"/>
            <pc:sldLayoutMk cId="1307927113" sldId="2147483716"/>
          </pc:sldLayoutMkLst>
        </pc:sldLayoutChg>
        <pc:sldLayoutChg chg="add del">
          <pc:chgData name="Jatasya Raval" userId="41d0155e695bf7de" providerId="Windows Live" clId="Web-{387D4C01-AFEC-4132-B6F3-919F59E2B7BA}" dt="2022-04-26T10:24:46.082" v="14"/>
          <pc:sldLayoutMkLst>
            <pc:docMk/>
            <pc:sldMasterMk cId="1287804355" sldId="2147483724"/>
            <pc:sldLayoutMk cId="488460592" sldId="2147483717"/>
          </pc:sldLayoutMkLst>
        </pc:sldLayoutChg>
        <pc:sldLayoutChg chg="add del">
          <pc:chgData name="Jatasya Raval" userId="41d0155e695bf7de" providerId="Windows Live" clId="Web-{387D4C01-AFEC-4132-B6F3-919F59E2B7BA}" dt="2022-04-26T10:24:46.082" v="14"/>
          <pc:sldLayoutMkLst>
            <pc:docMk/>
            <pc:sldMasterMk cId="1287804355" sldId="2147483724"/>
            <pc:sldLayoutMk cId="1887266456" sldId="2147483718"/>
          </pc:sldLayoutMkLst>
        </pc:sldLayoutChg>
        <pc:sldLayoutChg chg="add del">
          <pc:chgData name="Jatasya Raval" userId="41d0155e695bf7de" providerId="Windows Live" clId="Web-{387D4C01-AFEC-4132-B6F3-919F59E2B7BA}" dt="2022-04-26T10:24:46.082" v="14"/>
          <pc:sldLayoutMkLst>
            <pc:docMk/>
            <pc:sldMasterMk cId="1287804355" sldId="2147483724"/>
            <pc:sldLayoutMk cId="1598096093" sldId="2147483719"/>
          </pc:sldLayoutMkLst>
        </pc:sldLayoutChg>
        <pc:sldLayoutChg chg="add del">
          <pc:chgData name="Jatasya Raval" userId="41d0155e695bf7de" providerId="Windows Live" clId="Web-{387D4C01-AFEC-4132-B6F3-919F59E2B7BA}" dt="2022-04-26T10:24:46.082" v="14"/>
          <pc:sldLayoutMkLst>
            <pc:docMk/>
            <pc:sldMasterMk cId="1287804355" sldId="2147483724"/>
            <pc:sldLayoutMk cId="2565108102" sldId="2147483720"/>
          </pc:sldLayoutMkLst>
        </pc:sldLayoutChg>
        <pc:sldLayoutChg chg="add del">
          <pc:chgData name="Jatasya Raval" userId="41d0155e695bf7de" providerId="Windows Live" clId="Web-{387D4C01-AFEC-4132-B6F3-919F59E2B7BA}" dt="2022-04-26T10:24:46.082" v="14"/>
          <pc:sldLayoutMkLst>
            <pc:docMk/>
            <pc:sldMasterMk cId="1287804355" sldId="2147483724"/>
            <pc:sldLayoutMk cId="1257764854" sldId="2147483721"/>
          </pc:sldLayoutMkLst>
        </pc:sldLayoutChg>
        <pc:sldLayoutChg chg="add del">
          <pc:chgData name="Jatasya Raval" userId="41d0155e695bf7de" providerId="Windows Live" clId="Web-{387D4C01-AFEC-4132-B6F3-919F59E2B7BA}" dt="2022-04-26T10:24:46.082" v="14"/>
          <pc:sldLayoutMkLst>
            <pc:docMk/>
            <pc:sldMasterMk cId="1287804355" sldId="2147483724"/>
            <pc:sldLayoutMk cId="2635032688" sldId="2147483722"/>
          </pc:sldLayoutMkLst>
        </pc:sldLayoutChg>
        <pc:sldLayoutChg chg="add del">
          <pc:chgData name="Jatasya Raval" userId="41d0155e695bf7de" providerId="Windows Live" clId="Web-{387D4C01-AFEC-4132-B6F3-919F59E2B7BA}" dt="2022-04-26T10:24:46.082" v="14"/>
          <pc:sldLayoutMkLst>
            <pc:docMk/>
            <pc:sldMasterMk cId="1287804355" sldId="2147483724"/>
            <pc:sldLayoutMk cId="1600487626" sldId="2147483723"/>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348FE4-8E18-49A8-BA25-F0729545537C}" type="doc">
      <dgm:prSet loTypeId="urn:microsoft.com/office/officeart/2005/8/layout/vList2" loCatId="list" qsTypeId="urn:microsoft.com/office/officeart/2005/8/quickstyle/3d5" qsCatId="3D" csTypeId="urn:microsoft.com/office/officeart/2005/8/colors/accent0_2" csCatId="mainScheme" phldr="1"/>
      <dgm:spPr/>
      <dgm:t>
        <a:bodyPr/>
        <a:lstStyle/>
        <a:p>
          <a:endParaRPr lang="en-US"/>
        </a:p>
      </dgm:t>
    </dgm:pt>
    <dgm:pt modelId="{CC9FFC86-DC5C-4896-8510-0E1F2228EAD7}">
      <dgm:prSet phldrT="[Text]" phldr="0"/>
      <dgm:spPr/>
      <dgm:t>
        <a:bodyPr/>
        <a:lstStyle/>
        <a:p>
          <a:pPr algn="l">
            <a:lnSpc>
              <a:spcPct val="110000"/>
            </a:lnSpc>
          </a:pPr>
          <a:r>
            <a:rPr lang="en-US" b="1"/>
            <a:t>The numbering system form 0-9 is called as decimal numbering system.</a:t>
          </a:r>
          <a:endParaRPr lang="en-US"/>
        </a:p>
      </dgm:t>
    </dgm:pt>
    <dgm:pt modelId="{F3DA29B9-D3F7-4382-93F8-979D0D389D95}" type="parTrans" cxnId="{244F66E8-F3B4-4D5D-8DE5-9E9FE800922B}">
      <dgm:prSet/>
      <dgm:spPr/>
      <dgm:t>
        <a:bodyPr/>
        <a:lstStyle/>
        <a:p>
          <a:endParaRPr lang="en-US"/>
        </a:p>
      </dgm:t>
    </dgm:pt>
    <dgm:pt modelId="{FE35AB61-C4A8-400A-AE57-EA29FE287D7E}" type="sibTrans" cxnId="{244F66E8-F3B4-4D5D-8DE5-9E9FE800922B}">
      <dgm:prSet/>
      <dgm:spPr/>
      <dgm:t>
        <a:bodyPr/>
        <a:lstStyle/>
        <a:p>
          <a:endParaRPr lang="en-US"/>
        </a:p>
      </dgm:t>
    </dgm:pt>
    <dgm:pt modelId="{728F712F-4707-4BD2-A0D0-99C4940D7EBF}">
      <dgm:prSet phldr="0"/>
      <dgm:spPr/>
      <dgm:t>
        <a:bodyPr/>
        <a:lstStyle/>
        <a:p>
          <a:pPr algn="l" rtl="0">
            <a:lnSpc>
              <a:spcPct val="110000"/>
            </a:lnSpc>
          </a:pPr>
          <a:r>
            <a:rPr lang="en-US" b="1"/>
            <a:t>Seven Segment Display is used to display digits from 0 to 9.</a:t>
          </a:r>
          <a:endParaRPr lang="en-US"/>
        </a:p>
      </dgm:t>
    </dgm:pt>
    <dgm:pt modelId="{BFFE04B5-7727-4C20-822F-BE5BC0A73C04}" type="parTrans" cxnId="{E8411354-AB42-4FF7-8735-83B3692BBD8E}">
      <dgm:prSet/>
      <dgm:spPr/>
    </dgm:pt>
    <dgm:pt modelId="{46068FE7-E419-4766-AE15-3BE2E1D47DF4}" type="sibTrans" cxnId="{E8411354-AB42-4FF7-8735-83B3692BBD8E}">
      <dgm:prSet/>
      <dgm:spPr/>
    </dgm:pt>
    <dgm:pt modelId="{86DC9619-7F9B-4698-AECF-8D1186E58CF2}" type="pres">
      <dgm:prSet presAssocID="{E7348FE4-8E18-49A8-BA25-F0729545537C}" presName="linear" presStyleCnt="0">
        <dgm:presLayoutVars>
          <dgm:animLvl val="lvl"/>
          <dgm:resizeHandles val="exact"/>
        </dgm:presLayoutVars>
      </dgm:prSet>
      <dgm:spPr/>
    </dgm:pt>
    <dgm:pt modelId="{E53DBA5B-261B-42A9-826D-8CCFC4278B8B}" type="pres">
      <dgm:prSet presAssocID="{728F712F-4707-4BD2-A0D0-99C4940D7EBF}" presName="parentText" presStyleLbl="node1" presStyleIdx="0" presStyleCnt="2">
        <dgm:presLayoutVars>
          <dgm:chMax val="0"/>
          <dgm:bulletEnabled val="1"/>
        </dgm:presLayoutVars>
      </dgm:prSet>
      <dgm:spPr/>
    </dgm:pt>
    <dgm:pt modelId="{753EE89B-2C49-4D0A-9D3A-B0E4002BC7F9}" type="pres">
      <dgm:prSet presAssocID="{46068FE7-E419-4766-AE15-3BE2E1D47DF4}" presName="spacer" presStyleCnt="0"/>
      <dgm:spPr/>
    </dgm:pt>
    <dgm:pt modelId="{B85F407A-19AC-49E5-B968-98A4EC235979}" type="pres">
      <dgm:prSet presAssocID="{CC9FFC86-DC5C-4896-8510-0E1F2228EAD7}" presName="parentText" presStyleLbl="node1" presStyleIdx="1" presStyleCnt="2">
        <dgm:presLayoutVars>
          <dgm:chMax val="0"/>
          <dgm:bulletEnabled val="1"/>
        </dgm:presLayoutVars>
      </dgm:prSet>
      <dgm:spPr/>
    </dgm:pt>
  </dgm:ptLst>
  <dgm:cxnLst>
    <dgm:cxn modelId="{E8411354-AB42-4FF7-8735-83B3692BBD8E}" srcId="{E7348FE4-8E18-49A8-BA25-F0729545537C}" destId="{728F712F-4707-4BD2-A0D0-99C4940D7EBF}" srcOrd="0" destOrd="0" parTransId="{BFFE04B5-7727-4C20-822F-BE5BC0A73C04}" sibTransId="{46068FE7-E419-4766-AE15-3BE2E1D47DF4}"/>
    <dgm:cxn modelId="{C105FB59-E8AE-448C-9007-97AD49D9FE4E}" type="presOf" srcId="{728F712F-4707-4BD2-A0D0-99C4940D7EBF}" destId="{E53DBA5B-261B-42A9-826D-8CCFC4278B8B}" srcOrd="0" destOrd="0" presId="urn:microsoft.com/office/officeart/2005/8/layout/vList2"/>
    <dgm:cxn modelId="{52037189-6A5C-47A3-A1B7-D90636C2A181}" type="presOf" srcId="{CC9FFC86-DC5C-4896-8510-0E1F2228EAD7}" destId="{B85F407A-19AC-49E5-B968-98A4EC235979}" srcOrd="0" destOrd="0" presId="urn:microsoft.com/office/officeart/2005/8/layout/vList2"/>
    <dgm:cxn modelId="{244F66E8-F3B4-4D5D-8DE5-9E9FE800922B}" srcId="{E7348FE4-8E18-49A8-BA25-F0729545537C}" destId="{CC9FFC86-DC5C-4896-8510-0E1F2228EAD7}" srcOrd="1" destOrd="0" parTransId="{F3DA29B9-D3F7-4382-93F8-979D0D389D95}" sibTransId="{FE35AB61-C4A8-400A-AE57-EA29FE287D7E}"/>
    <dgm:cxn modelId="{D3CBD8F0-2F65-4147-A683-44DFF4303141}" type="presOf" srcId="{E7348FE4-8E18-49A8-BA25-F0729545537C}" destId="{86DC9619-7F9B-4698-AECF-8D1186E58CF2}" srcOrd="0" destOrd="0" presId="urn:microsoft.com/office/officeart/2005/8/layout/vList2"/>
    <dgm:cxn modelId="{F4A13109-643D-4880-B27D-34BEFB5738E0}" type="presParOf" srcId="{86DC9619-7F9B-4698-AECF-8D1186E58CF2}" destId="{E53DBA5B-261B-42A9-826D-8CCFC4278B8B}" srcOrd="0" destOrd="0" presId="urn:microsoft.com/office/officeart/2005/8/layout/vList2"/>
    <dgm:cxn modelId="{DACB0CEE-9007-435A-86E5-84EE4DBCCF4A}" type="presParOf" srcId="{86DC9619-7F9B-4698-AECF-8D1186E58CF2}" destId="{753EE89B-2C49-4D0A-9D3A-B0E4002BC7F9}" srcOrd="1" destOrd="0" presId="urn:microsoft.com/office/officeart/2005/8/layout/vList2"/>
    <dgm:cxn modelId="{57406208-EEFA-4BDB-B000-C7746945A4B1}" type="presParOf" srcId="{86DC9619-7F9B-4698-AECF-8D1186E58CF2}" destId="{B85F407A-19AC-49E5-B968-98A4EC23597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7D2532-E391-45CB-834D-4589DD7FB266}" type="doc">
      <dgm:prSet loTypeId="urn:microsoft.com/office/officeart/2005/8/layout/vList2" loCatId="list" qsTypeId="urn:microsoft.com/office/officeart/2005/8/quickstyle/simple2" qsCatId="simple" csTypeId="urn:microsoft.com/office/officeart/2005/8/colors/accent5_5" csCatId="accent5" phldr="1"/>
      <dgm:spPr/>
      <dgm:t>
        <a:bodyPr/>
        <a:lstStyle/>
        <a:p>
          <a:endParaRPr lang="en-US"/>
        </a:p>
      </dgm:t>
    </dgm:pt>
    <dgm:pt modelId="{184CF778-E8AA-4EBC-AFA4-03764C097A92}">
      <dgm:prSet phldrT="[Text]" phldr="0"/>
      <dgm:spPr/>
      <dgm:t>
        <a:bodyPr/>
        <a:lstStyle/>
        <a:p>
          <a:pPr rtl="0"/>
          <a:r>
            <a:rPr lang="en-US" b="1" i="1"/>
            <a:t>So actually, the lines of the SSD are just LEDs and one LED needs two pins to function properly so technically SSD must have 16 pins but there are only 10 so what is done is the CC or the Common Cathode pin is taking all the negative charge for all the LEDs and the other pins of the LEDs should be given a positive charge vice-versa for the CA or the Common Anode. One cc/ca for another four pins on each side.</a:t>
          </a:r>
          <a:endParaRPr lang="en-US"/>
        </a:p>
      </dgm:t>
    </dgm:pt>
    <dgm:pt modelId="{924F8064-2AAF-43BE-BB8A-8D375B64425E}" type="parTrans" cxnId="{56FD0086-2643-4943-A951-4A30DD90F3AF}">
      <dgm:prSet/>
      <dgm:spPr/>
      <dgm:t>
        <a:bodyPr/>
        <a:lstStyle/>
        <a:p>
          <a:endParaRPr lang="en-US"/>
        </a:p>
      </dgm:t>
    </dgm:pt>
    <dgm:pt modelId="{DF5699AE-9ED8-44A4-8BDD-0E0CBEBA2840}" type="sibTrans" cxnId="{56FD0086-2643-4943-A951-4A30DD90F3AF}">
      <dgm:prSet/>
      <dgm:spPr/>
      <dgm:t>
        <a:bodyPr/>
        <a:lstStyle/>
        <a:p>
          <a:endParaRPr lang="en-US"/>
        </a:p>
      </dgm:t>
    </dgm:pt>
    <dgm:pt modelId="{8751933F-23D1-4019-BEBC-EC2C1013B35A}" type="pres">
      <dgm:prSet presAssocID="{5F7D2532-E391-45CB-834D-4589DD7FB266}" presName="linear" presStyleCnt="0">
        <dgm:presLayoutVars>
          <dgm:animLvl val="lvl"/>
          <dgm:resizeHandles val="exact"/>
        </dgm:presLayoutVars>
      </dgm:prSet>
      <dgm:spPr/>
    </dgm:pt>
    <dgm:pt modelId="{4730B8A2-6717-4FBD-9794-E13DCDC7A1F2}" type="pres">
      <dgm:prSet presAssocID="{184CF778-E8AA-4EBC-AFA4-03764C097A92}" presName="parentText" presStyleLbl="node1" presStyleIdx="0" presStyleCnt="1">
        <dgm:presLayoutVars>
          <dgm:chMax val="0"/>
          <dgm:bulletEnabled val="1"/>
        </dgm:presLayoutVars>
      </dgm:prSet>
      <dgm:spPr/>
    </dgm:pt>
  </dgm:ptLst>
  <dgm:cxnLst>
    <dgm:cxn modelId="{2F182F49-9DA8-4B2A-BBE0-ABCE39DF59C0}" type="presOf" srcId="{5F7D2532-E391-45CB-834D-4589DD7FB266}" destId="{8751933F-23D1-4019-BEBC-EC2C1013B35A}" srcOrd="0" destOrd="0" presId="urn:microsoft.com/office/officeart/2005/8/layout/vList2"/>
    <dgm:cxn modelId="{56FD0086-2643-4943-A951-4A30DD90F3AF}" srcId="{5F7D2532-E391-45CB-834D-4589DD7FB266}" destId="{184CF778-E8AA-4EBC-AFA4-03764C097A92}" srcOrd="0" destOrd="0" parTransId="{924F8064-2AAF-43BE-BB8A-8D375B64425E}" sibTransId="{DF5699AE-9ED8-44A4-8BDD-0E0CBEBA2840}"/>
    <dgm:cxn modelId="{F3F9A88C-541E-4B44-9E7A-EB24F7AE384F}" type="presOf" srcId="{184CF778-E8AA-4EBC-AFA4-03764C097A92}" destId="{4730B8A2-6717-4FBD-9794-E13DCDC7A1F2}" srcOrd="0" destOrd="0" presId="urn:microsoft.com/office/officeart/2005/8/layout/vList2"/>
    <dgm:cxn modelId="{53E96906-BEB9-4929-8CD7-88AC41C91A84}" type="presParOf" srcId="{8751933F-23D1-4019-BEBC-EC2C1013B35A}" destId="{4730B8A2-6717-4FBD-9794-E13DCDC7A1F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DBA5B-261B-42A9-826D-8CCFC4278B8B}">
      <dsp:nvSpPr>
        <dsp:cNvPr id="0" name=""/>
        <dsp:cNvSpPr/>
      </dsp:nvSpPr>
      <dsp:spPr>
        <a:xfrm>
          <a:off x="0" y="529140"/>
          <a:ext cx="5584167" cy="2098980"/>
        </a:xfrm>
        <a:prstGeom prst="roundRect">
          <a:avLst/>
        </a:prstGeom>
        <a:solidFill>
          <a:schemeClr val="l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rtl="0">
            <a:lnSpc>
              <a:spcPct val="110000"/>
            </a:lnSpc>
            <a:spcBef>
              <a:spcPct val="0"/>
            </a:spcBef>
            <a:spcAft>
              <a:spcPct val="35000"/>
            </a:spcAft>
            <a:buNone/>
          </a:pPr>
          <a:r>
            <a:rPr lang="en-US" sz="4600" b="1" kern="1200"/>
            <a:t>Seven Segment Display is used to display digits from 0 to 9.</a:t>
          </a:r>
          <a:endParaRPr lang="en-US" sz="4600" kern="1200"/>
        </a:p>
      </dsp:txBody>
      <dsp:txXfrm>
        <a:off x="102464" y="631604"/>
        <a:ext cx="5379239" cy="1894052"/>
      </dsp:txXfrm>
    </dsp:sp>
    <dsp:sp modelId="{B85F407A-19AC-49E5-B968-98A4EC235979}">
      <dsp:nvSpPr>
        <dsp:cNvPr id="0" name=""/>
        <dsp:cNvSpPr/>
      </dsp:nvSpPr>
      <dsp:spPr>
        <a:xfrm>
          <a:off x="0" y="2760601"/>
          <a:ext cx="5584167" cy="2098980"/>
        </a:xfrm>
        <a:prstGeom prst="roundRect">
          <a:avLst/>
        </a:prstGeom>
        <a:solidFill>
          <a:schemeClr val="l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110000"/>
            </a:lnSpc>
            <a:spcBef>
              <a:spcPct val="0"/>
            </a:spcBef>
            <a:spcAft>
              <a:spcPct val="35000"/>
            </a:spcAft>
            <a:buNone/>
          </a:pPr>
          <a:r>
            <a:rPr lang="en-US" sz="4600" b="1" kern="1200"/>
            <a:t>The numbering system form 0-9 is called as decimal numbering system.</a:t>
          </a:r>
          <a:endParaRPr lang="en-US" sz="4600" kern="1200"/>
        </a:p>
      </dsp:txBody>
      <dsp:txXfrm>
        <a:off x="102464" y="2863065"/>
        <a:ext cx="5379239" cy="18940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30B8A2-6717-4FBD-9794-E13DCDC7A1F2}">
      <dsp:nvSpPr>
        <dsp:cNvPr id="0" name=""/>
        <dsp:cNvSpPr/>
      </dsp:nvSpPr>
      <dsp:spPr>
        <a:xfrm>
          <a:off x="0" y="279205"/>
          <a:ext cx="11938958" cy="3809520"/>
        </a:xfrm>
        <a:prstGeom prst="roundRect">
          <a:avLst/>
        </a:prstGeom>
        <a:solidFill>
          <a:schemeClr val="accent5">
            <a:alpha val="9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rtl="0">
            <a:lnSpc>
              <a:spcPct val="90000"/>
            </a:lnSpc>
            <a:spcBef>
              <a:spcPct val="0"/>
            </a:spcBef>
            <a:spcAft>
              <a:spcPct val="35000"/>
            </a:spcAft>
            <a:buNone/>
          </a:pPr>
          <a:r>
            <a:rPr lang="en-US" sz="4400" b="1" i="1" kern="1200"/>
            <a:t>So actually, the lines of the SSD are just LEDs and one LED needs two pins to function properly so technically SSD must have 16 pins but there are only 10 so what is done is the CC or the Common Cathode pin is taking all the negative charge for all the LEDs and the other pins of the LEDs should be given a positive charge vice-versa for the CA or the Common Anode. One cc/ca for another four pins on each side.</a:t>
          </a:r>
          <a:endParaRPr lang="en-US" sz="4400" kern="1200"/>
        </a:p>
      </dsp:txBody>
      <dsp:txXfrm>
        <a:off x="185965" y="465170"/>
        <a:ext cx="11567028" cy="34375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6T10:57:44.795"/>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5/4/2022</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9809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5/4/2022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07927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5/4/2022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87266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5/4/2022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65108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5/4/2022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5776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5/4/2022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3503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5/4/2022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00487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5/4/2022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8846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5/4/2022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754796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5/4/2022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0036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5/4/2022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234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5/4/2022</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1287804355"/>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90338" y="640080"/>
            <a:ext cx="3734014" cy="3566160"/>
          </a:xfrm>
        </p:spPr>
        <p:txBody>
          <a:bodyPr anchor="b">
            <a:normAutofit/>
          </a:bodyPr>
          <a:lstStyle/>
          <a:p>
            <a:pPr>
              <a:lnSpc>
                <a:spcPct val="90000"/>
              </a:lnSpc>
            </a:pPr>
            <a:r>
              <a:rPr lang="en-US" sz="8000">
                <a:cs typeface="Calibri Light"/>
              </a:rPr>
              <a:t>Seven Segment Display (SSD)</a:t>
            </a:r>
            <a:endParaRPr lang="en-US" sz="8000"/>
          </a:p>
        </p:txBody>
      </p:sp>
      <p:sp>
        <p:nvSpPr>
          <p:cNvPr id="3" name="Subtitle 2"/>
          <p:cNvSpPr>
            <a:spLocks noGrp="1"/>
          </p:cNvSpPr>
          <p:nvPr>
            <p:ph type="subTitle" idx="1"/>
          </p:nvPr>
        </p:nvSpPr>
        <p:spPr>
          <a:xfrm>
            <a:off x="890339" y="4636008"/>
            <a:ext cx="3734014" cy="1572768"/>
          </a:xfrm>
        </p:spPr>
        <p:txBody>
          <a:bodyPr vert="horz" lIns="91440" tIns="45720" rIns="91440" bIns="45720" rtlCol="0" anchor="t">
            <a:normAutofit/>
          </a:bodyPr>
          <a:lstStyle/>
          <a:p>
            <a:r>
              <a:rPr lang="en-US" b="1">
                <a:cs typeface="Calibri"/>
              </a:rPr>
              <a:t>By Jatasya Raval</a:t>
            </a:r>
            <a:endParaRPr lang="en-US" b="1"/>
          </a:p>
        </p:txBody>
      </p:sp>
      <p:sp>
        <p:nvSpPr>
          <p:cNvPr id="26"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47B665"/>
          </a:solidFill>
          <a:ln w="38100" cap="rnd">
            <a:solidFill>
              <a:srgbClr val="47B66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3">
            <a:extLst>
              <a:ext uri="{FF2B5EF4-FFF2-40B4-BE49-F238E27FC236}">
                <a16:creationId xmlns:a16="http://schemas.microsoft.com/office/drawing/2014/main" id="{B21CD069-C007-ED00-BEDA-34CB3F588841}"/>
              </a:ext>
            </a:extLst>
          </p:cNvPr>
          <p:cNvPicPr>
            <a:picLocks noChangeAspect="1"/>
          </p:cNvPicPr>
          <p:nvPr/>
        </p:nvPicPr>
        <p:blipFill rotWithShape="1">
          <a:blip r:embed="rId2"/>
          <a:srcRect l="25738" r="3446" b="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3F8690AC-6946-4248-8EE3-FE019F04C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AA581F-5768-4C0B-2621-0F423A49558B}"/>
              </a:ext>
            </a:extLst>
          </p:cNvPr>
          <p:cNvSpPr>
            <a:spLocks noGrp="1"/>
          </p:cNvSpPr>
          <p:nvPr>
            <p:ph type="title"/>
          </p:nvPr>
        </p:nvSpPr>
        <p:spPr>
          <a:xfrm>
            <a:off x="841248" y="804543"/>
            <a:ext cx="4059647" cy="5146675"/>
          </a:xfrm>
        </p:spPr>
        <p:txBody>
          <a:bodyPr>
            <a:normAutofit/>
          </a:bodyPr>
          <a:lstStyle/>
          <a:p>
            <a:r>
              <a:rPr lang="en-US" sz="6000"/>
              <a:t>What is SSD?</a:t>
            </a:r>
          </a:p>
        </p:txBody>
      </p:sp>
      <p:sp>
        <p:nvSpPr>
          <p:cNvPr id="31" name="sketchy content container">
            <a:extLst>
              <a:ext uri="{FF2B5EF4-FFF2-40B4-BE49-F238E27FC236}">
                <a16:creationId xmlns:a16="http://schemas.microsoft.com/office/drawing/2014/main" id="{54012837-9F12-440F-990A-71AA288BB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4340" y="493776"/>
            <a:ext cx="6101694" cy="5722227"/>
          </a:xfrm>
          <a:custGeom>
            <a:avLst/>
            <a:gdLst>
              <a:gd name="connsiteX0" fmla="*/ 0 w 6101694"/>
              <a:gd name="connsiteY0" fmla="*/ 0 h 5722227"/>
              <a:gd name="connsiteX1" fmla="*/ 800000 w 6101694"/>
              <a:gd name="connsiteY1" fmla="*/ 0 h 5722227"/>
              <a:gd name="connsiteX2" fmla="*/ 1355932 w 6101694"/>
              <a:gd name="connsiteY2" fmla="*/ 0 h 5722227"/>
              <a:gd name="connsiteX3" fmla="*/ 2033898 w 6101694"/>
              <a:gd name="connsiteY3" fmla="*/ 0 h 5722227"/>
              <a:gd name="connsiteX4" fmla="*/ 2772881 w 6101694"/>
              <a:gd name="connsiteY4" fmla="*/ 0 h 5722227"/>
              <a:gd name="connsiteX5" fmla="*/ 3267796 w 6101694"/>
              <a:gd name="connsiteY5" fmla="*/ 0 h 5722227"/>
              <a:gd name="connsiteX6" fmla="*/ 3762711 w 6101694"/>
              <a:gd name="connsiteY6" fmla="*/ 0 h 5722227"/>
              <a:gd name="connsiteX7" fmla="*/ 4562711 w 6101694"/>
              <a:gd name="connsiteY7" fmla="*/ 0 h 5722227"/>
              <a:gd name="connsiteX8" fmla="*/ 5240677 w 6101694"/>
              <a:gd name="connsiteY8" fmla="*/ 0 h 5722227"/>
              <a:gd name="connsiteX9" fmla="*/ 6101694 w 6101694"/>
              <a:gd name="connsiteY9" fmla="*/ 0 h 5722227"/>
              <a:gd name="connsiteX10" fmla="*/ 6101694 w 6101694"/>
              <a:gd name="connsiteY10" fmla="*/ 635803 h 5722227"/>
              <a:gd name="connsiteX11" fmla="*/ 6101694 w 6101694"/>
              <a:gd name="connsiteY11" fmla="*/ 1328828 h 5722227"/>
              <a:gd name="connsiteX12" fmla="*/ 6101694 w 6101694"/>
              <a:gd name="connsiteY12" fmla="*/ 1850187 h 5722227"/>
              <a:gd name="connsiteX13" fmla="*/ 6101694 w 6101694"/>
              <a:gd name="connsiteY13" fmla="*/ 2485990 h 5722227"/>
              <a:gd name="connsiteX14" fmla="*/ 6101694 w 6101694"/>
              <a:gd name="connsiteY14" fmla="*/ 2950126 h 5722227"/>
              <a:gd name="connsiteX15" fmla="*/ 6101694 w 6101694"/>
              <a:gd name="connsiteY15" fmla="*/ 3700373 h 5722227"/>
              <a:gd name="connsiteX16" fmla="*/ 6101694 w 6101694"/>
              <a:gd name="connsiteY16" fmla="*/ 4336176 h 5722227"/>
              <a:gd name="connsiteX17" fmla="*/ 6101694 w 6101694"/>
              <a:gd name="connsiteY17" fmla="*/ 5086424 h 5722227"/>
              <a:gd name="connsiteX18" fmla="*/ 6101694 w 6101694"/>
              <a:gd name="connsiteY18" fmla="*/ 5722227 h 5722227"/>
              <a:gd name="connsiteX19" fmla="*/ 5545762 w 6101694"/>
              <a:gd name="connsiteY19" fmla="*/ 5722227 h 5722227"/>
              <a:gd name="connsiteX20" fmla="*/ 4745762 w 6101694"/>
              <a:gd name="connsiteY20" fmla="*/ 5722227 h 5722227"/>
              <a:gd name="connsiteX21" fmla="*/ 4067796 w 6101694"/>
              <a:gd name="connsiteY21" fmla="*/ 5722227 h 5722227"/>
              <a:gd name="connsiteX22" fmla="*/ 3572881 w 6101694"/>
              <a:gd name="connsiteY22" fmla="*/ 5722227 h 5722227"/>
              <a:gd name="connsiteX23" fmla="*/ 2894915 w 6101694"/>
              <a:gd name="connsiteY23" fmla="*/ 5722227 h 5722227"/>
              <a:gd name="connsiteX24" fmla="*/ 2277966 w 6101694"/>
              <a:gd name="connsiteY24" fmla="*/ 5722227 h 5722227"/>
              <a:gd name="connsiteX25" fmla="*/ 1661017 w 6101694"/>
              <a:gd name="connsiteY25" fmla="*/ 5722227 h 5722227"/>
              <a:gd name="connsiteX26" fmla="*/ 1044068 w 6101694"/>
              <a:gd name="connsiteY26" fmla="*/ 5722227 h 5722227"/>
              <a:gd name="connsiteX27" fmla="*/ 0 w 6101694"/>
              <a:gd name="connsiteY27" fmla="*/ 5722227 h 5722227"/>
              <a:gd name="connsiteX28" fmla="*/ 0 w 6101694"/>
              <a:gd name="connsiteY28" fmla="*/ 5029202 h 5722227"/>
              <a:gd name="connsiteX29" fmla="*/ 0 w 6101694"/>
              <a:gd name="connsiteY29" fmla="*/ 4450621 h 5722227"/>
              <a:gd name="connsiteX30" fmla="*/ 0 w 6101694"/>
              <a:gd name="connsiteY30" fmla="*/ 3986485 h 5722227"/>
              <a:gd name="connsiteX31" fmla="*/ 0 w 6101694"/>
              <a:gd name="connsiteY31" fmla="*/ 3407904 h 5722227"/>
              <a:gd name="connsiteX32" fmla="*/ 0 w 6101694"/>
              <a:gd name="connsiteY32" fmla="*/ 2714879 h 5722227"/>
              <a:gd name="connsiteX33" fmla="*/ 0 w 6101694"/>
              <a:gd name="connsiteY33" fmla="*/ 1964631 h 5722227"/>
              <a:gd name="connsiteX34" fmla="*/ 0 w 6101694"/>
              <a:gd name="connsiteY34" fmla="*/ 1500495 h 5722227"/>
              <a:gd name="connsiteX35" fmla="*/ 0 w 6101694"/>
              <a:gd name="connsiteY35" fmla="*/ 1036359 h 5722227"/>
              <a:gd name="connsiteX36" fmla="*/ 0 w 610169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101694" h="5722227" fill="none" extrusionOk="0">
                <a:moveTo>
                  <a:pt x="0" y="0"/>
                </a:moveTo>
                <a:cubicBezTo>
                  <a:pt x="264111" y="-34544"/>
                  <a:pt x="599981" y="-21810"/>
                  <a:pt x="800000" y="0"/>
                </a:cubicBezTo>
                <a:cubicBezTo>
                  <a:pt x="1000019" y="21810"/>
                  <a:pt x="1172170" y="-17208"/>
                  <a:pt x="1355932" y="0"/>
                </a:cubicBezTo>
                <a:cubicBezTo>
                  <a:pt x="1539694" y="17208"/>
                  <a:pt x="1711827" y="4491"/>
                  <a:pt x="2033898" y="0"/>
                </a:cubicBezTo>
                <a:cubicBezTo>
                  <a:pt x="2355969" y="-4491"/>
                  <a:pt x="2445821" y="-13174"/>
                  <a:pt x="2772881" y="0"/>
                </a:cubicBezTo>
                <a:cubicBezTo>
                  <a:pt x="3099941" y="13174"/>
                  <a:pt x="3023884" y="12786"/>
                  <a:pt x="3267796" y="0"/>
                </a:cubicBezTo>
                <a:cubicBezTo>
                  <a:pt x="3511709" y="-12786"/>
                  <a:pt x="3662887" y="-22845"/>
                  <a:pt x="3762711" y="0"/>
                </a:cubicBezTo>
                <a:cubicBezTo>
                  <a:pt x="3862535" y="22845"/>
                  <a:pt x="4224831" y="13579"/>
                  <a:pt x="4562711" y="0"/>
                </a:cubicBezTo>
                <a:cubicBezTo>
                  <a:pt x="4900591" y="-13579"/>
                  <a:pt x="4973014" y="1525"/>
                  <a:pt x="5240677" y="0"/>
                </a:cubicBezTo>
                <a:cubicBezTo>
                  <a:pt x="5508340" y="-1525"/>
                  <a:pt x="5866423" y="39443"/>
                  <a:pt x="6101694" y="0"/>
                </a:cubicBezTo>
                <a:cubicBezTo>
                  <a:pt x="6116066" y="203473"/>
                  <a:pt x="6082666" y="354587"/>
                  <a:pt x="6101694" y="635803"/>
                </a:cubicBezTo>
                <a:cubicBezTo>
                  <a:pt x="6120722" y="917019"/>
                  <a:pt x="6128465" y="1080490"/>
                  <a:pt x="6101694" y="1328828"/>
                </a:cubicBezTo>
                <a:cubicBezTo>
                  <a:pt x="6074923" y="1577167"/>
                  <a:pt x="6096140" y="1683839"/>
                  <a:pt x="6101694" y="1850187"/>
                </a:cubicBezTo>
                <a:cubicBezTo>
                  <a:pt x="6107248" y="2016535"/>
                  <a:pt x="6116565" y="2293482"/>
                  <a:pt x="6101694" y="2485990"/>
                </a:cubicBezTo>
                <a:cubicBezTo>
                  <a:pt x="6086823" y="2678498"/>
                  <a:pt x="6119719" y="2760200"/>
                  <a:pt x="6101694" y="2950126"/>
                </a:cubicBezTo>
                <a:cubicBezTo>
                  <a:pt x="6083669" y="3140052"/>
                  <a:pt x="6086742" y="3337929"/>
                  <a:pt x="6101694" y="3700373"/>
                </a:cubicBezTo>
                <a:cubicBezTo>
                  <a:pt x="6116646" y="4062817"/>
                  <a:pt x="6100526" y="4074588"/>
                  <a:pt x="6101694" y="4336176"/>
                </a:cubicBezTo>
                <a:cubicBezTo>
                  <a:pt x="6102862" y="4597764"/>
                  <a:pt x="6089487" y="4910678"/>
                  <a:pt x="6101694" y="5086424"/>
                </a:cubicBezTo>
                <a:cubicBezTo>
                  <a:pt x="6113901" y="5262170"/>
                  <a:pt x="6085924" y="5572099"/>
                  <a:pt x="6101694" y="5722227"/>
                </a:cubicBezTo>
                <a:cubicBezTo>
                  <a:pt x="5919744" y="5716778"/>
                  <a:pt x="5790906" y="5742305"/>
                  <a:pt x="5545762" y="5722227"/>
                </a:cubicBezTo>
                <a:cubicBezTo>
                  <a:pt x="5300618" y="5702149"/>
                  <a:pt x="5040097" y="5710674"/>
                  <a:pt x="4745762" y="5722227"/>
                </a:cubicBezTo>
                <a:cubicBezTo>
                  <a:pt x="4451427" y="5733780"/>
                  <a:pt x="4304452" y="5701165"/>
                  <a:pt x="4067796" y="5722227"/>
                </a:cubicBezTo>
                <a:cubicBezTo>
                  <a:pt x="3831140" y="5743289"/>
                  <a:pt x="3687500" y="5717858"/>
                  <a:pt x="3572881" y="5722227"/>
                </a:cubicBezTo>
                <a:cubicBezTo>
                  <a:pt x="3458263" y="5726596"/>
                  <a:pt x="3233099" y="5703665"/>
                  <a:pt x="2894915" y="5722227"/>
                </a:cubicBezTo>
                <a:cubicBezTo>
                  <a:pt x="2556731" y="5740789"/>
                  <a:pt x="2513553" y="5741605"/>
                  <a:pt x="2277966" y="5722227"/>
                </a:cubicBezTo>
                <a:cubicBezTo>
                  <a:pt x="2042379" y="5702849"/>
                  <a:pt x="1946932" y="5707233"/>
                  <a:pt x="1661017" y="5722227"/>
                </a:cubicBezTo>
                <a:cubicBezTo>
                  <a:pt x="1375102" y="5737221"/>
                  <a:pt x="1212345" y="5721134"/>
                  <a:pt x="1044068" y="5722227"/>
                </a:cubicBezTo>
                <a:cubicBezTo>
                  <a:pt x="875791" y="5723320"/>
                  <a:pt x="298249" y="5685035"/>
                  <a:pt x="0" y="5722227"/>
                </a:cubicBezTo>
                <a:cubicBezTo>
                  <a:pt x="-7210" y="5391018"/>
                  <a:pt x="-25179" y="5360677"/>
                  <a:pt x="0" y="5029202"/>
                </a:cubicBezTo>
                <a:cubicBezTo>
                  <a:pt x="25179" y="4697727"/>
                  <a:pt x="-20542" y="4653879"/>
                  <a:pt x="0" y="4450621"/>
                </a:cubicBezTo>
                <a:cubicBezTo>
                  <a:pt x="20542" y="4247363"/>
                  <a:pt x="-2859" y="4184961"/>
                  <a:pt x="0" y="3986485"/>
                </a:cubicBezTo>
                <a:cubicBezTo>
                  <a:pt x="2859" y="3788009"/>
                  <a:pt x="-1796" y="3641618"/>
                  <a:pt x="0" y="3407904"/>
                </a:cubicBezTo>
                <a:cubicBezTo>
                  <a:pt x="1796" y="3174190"/>
                  <a:pt x="24860" y="2909434"/>
                  <a:pt x="0" y="2714879"/>
                </a:cubicBezTo>
                <a:cubicBezTo>
                  <a:pt x="-24860" y="2520324"/>
                  <a:pt x="16000" y="2130810"/>
                  <a:pt x="0" y="1964631"/>
                </a:cubicBezTo>
                <a:cubicBezTo>
                  <a:pt x="-16000" y="1798452"/>
                  <a:pt x="7625" y="1600521"/>
                  <a:pt x="0" y="1500495"/>
                </a:cubicBezTo>
                <a:cubicBezTo>
                  <a:pt x="-7625" y="1400469"/>
                  <a:pt x="11054" y="1189580"/>
                  <a:pt x="0" y="1036359"/>
                </a:cubicBezTo>
                <a:cubicBezTo>
                  <a:pt x="-11054" y="883138"/>
                  <a:pt x="-253" y="300104"/>
                  <a:pt x="0" y="0"/>
                </a:cubicBezTo>
                <a:close/>
              </a:path>
              <a:path w="6101694" h="5722227" stroke="0" extrusionOk="0">
                <a:moveTo>
                  <a:pt x="0" y="0"/>
                </a:moveTo>
                <a:cubicBezTo>
                  <a:pt x="209331" y="11587"/>
                  <a:pt x="450211" y="18912"/>
                  <a:pt x="616949" y="0"/>
                </a:cubicBezTo>
                <a:cubicBezTo>
                  <a:pt x="783687" y="-18912"/>
                  <a:pt x="893121" y="-1594"/>
                  <a:pt x="1111864" y="0"/>
                </a:cubicBezTo>
                <a:cubicBezTo>
                  <a:pt x="1330608" y="1594"/>
                  <a:pt x="1740887" y="-39579"/>
                  <a:pt x="1911864" y="0"/>
                </a:cubicBezTo>
                <a:cubicBezTo>
                  <a:pt x="2082841" y="39579"/>
                  <a:pt x="2378650" y="-14252"/>
                  <a:pt x="2528813" y="0"/>
                </a:cubicBezTo>
                <a:cubicBezTo>
                  <a:pt x="2678976" y="14252"/>
                  <a:pt x="2911915" y="20021"/>
                  <a:pt x="3145762" y="0"/>
                </a:cubicBezTo>
                <a:cubicBezTo>
                  <a:pt x="3379609" y="-20021"/>
                  <a:pt x="3572055" y="-4809"/>
                  <a:pt x="3945762" y="0"/>
                </a:cubicBezTo>
                <a:cubicBezTo>
                  <a:pt x="4319469" y="4809"/>
                  <a:pt x="4380532" y="22923"/>
                  <a:pt x="4501694" y="0"/>
                </a:cubicBezTo>
                <a:cubicBezTo>
                  <a:pt x="4622856" y="-22923"/>
                  <a:pt x="5105454" y="38231"/>
                  <a:pt x="5301694" y="0"/>
                </a:cubicBezTo>
                <a:cubicBezTo>
                  <a:pt x="5497934" y="-38231"/>
                  <a:pt x="5801758" y="-1787"/>
                  <a:pt x="6101694" y="0"/>
                </a:cubicBezTo>
                <a:cubicBezTo>
                  <a:pt x="6080386" y="256153"/>
                  <a:pt x="6091900" y="335049"/>
                  <a:pt x="6101694" y="635803"/>
                </a:cubicBezTo>
                <a:cubicBezTo>
                  <a:pt x="6111488" y="936557"/>
                  <a:pt x="6102274" y="1092448"/>
                  <a:pt x="6101694" y="1271606"/>
                </a:cubicBezTo>
                <a:cubicBezTo>
                  <a:pt x="6101114" y="1450764"/>
                  <a:pt x="6089931" y="1797531"/>
                  <a:pt x="6101694" y="1964631"/>
                </a:cubicBezTo>
                <a:cubicBezTo>
                  <a:pt x="6113457" y="2131731"/>
                  <a:pt x="6092457" y="2235822"/>
                  <a:pt x="6101694" y="2428767"/>
                </a:cubicBezTo>
                <a:cubicBezTo>
                  <a:pt x="6110931" y="2621712"/>
                  <a:pt x="6093019" y="2925917"/>
                  <a:pt x="6101694" y="3064570"/>
                </a:cubicBezTo>
                <a:cubicBezTo>
                  <a:pt x="6110369" y="3203223"/>
                  <a:pt x="6128845" y="3501958"/>
                  <a:pt x="6101694" y="3700373"/>
                </a:cubicBezTo>
                <a:cubicBezTo>
                  <a:pt x="6074543" y="3898788"/>
                  <a:pt x="6073804" y="4046823"/>
                  <a:pt x="6101694" y="4336176"/>
                </a:cubicBezTo>
                <a:cubicBezTo>
                  <a:pt x="6129584" y="4625529"/>
                  <a:pt x="6130911" y="4774033"/>
                  <a:pt x="6101694" y="5029202"/>
                </a:cubicBezTo>
                <a:cubicBezTo>
                  <a:pt x="6072477" y="5284371"/>
                  <a:pt x="6105424" y="5383875"/>
                  <a:pt x="6101694" y="5722227"/>
                </a:cubicBezTo>
                <a:cubicBezTo>
                  <a:pt x="5868939" y="5758327"/>
                  <a:pt x="5599911" y="5706985"/>
                  <a:pt x="5362711" y="5722227"/>
                </a:cubicBezTo>
                <a:cubicBezTo>
                  <a:pt x="5125511" y="5737469"/>
                  <a:pt x="4979264" y="5718034"/>
                  <a:pt x="4806779" y="5722227"/>
                </a:cubicBezTo>
                <a:cubicBezTo>
                  <a:pt x="4634294" y="5726420"/>
                  <a:pt x="4390013" y="5742179"/>
                  <a:pt x="4006779" y="5722227"/>
                </a:cubicBezTo>
                <a:cubicBezTo>
                  <a:pt x="3623545" y="5702275"/>
                  <a:pt x="3615470" y="5754067"/>
                  <a:pt x="3328813" y="5722227"/>
                </a:cubicBezTo>
                <a:cubicBezTo>
                  <a:pt x="3042156" y="5690387"/>
                  <a:pt x="2924084" y="5695553"/>
                  <a:pt x="2772881" y="5722227"/>
                </a:cubicBezTo>
                <a:cubicBezTo>
                  <a:pt x="2621678" y="5748901"/>
                  <a:pt x="2380031" y="5698146"/>
                  <a:pt x="2094915" y="5722227"/>
                </a:cubicBezTo>
                <a:cubicBezTo>
                  <a:pt x="1809799" y="5746308"/>
                  <a:pt x="1743826" y="5719353"/>
                  <a:pt x="1600000" y="5722227"/>
                </a:cubicBezTo>
                <a:cubicBezTo>
                  <a:pt x="1456174" y="5725101"/>
                  <a:pt x="1293395" y="5743243"/>
                  <a:pt x="1105085" y="5722227"/>
                </a:cubicBezTo>
                <a:cubicBezTo>
                  <a:pt x="916775" y="5701211"/>
                  <a:pt x="536449" y="5753320"/>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solidFill>
            <a:srgbClr val="47B665"/>
          </a:solidFill>
          <a:ln w="25400">
            <a:solidFill>
              <a:srgbClr val="47B66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6">
            <a:extLst>
              <a:ext uri="{FF2B5EF4-FFF2-40B4-BE49-F238E27FC236}">
                <a16:creationId xmlns:a16="http://schemas.microsoft.com/office/drawing/2014/main" id="{80084F1A-194D-1244-7A0B-2EDF7CEA0608}"/>
              </a:ext>
            </a:extLst>
          </p:cNvPr>
          <p:cNvGraphicFramePr>
            <a:graphicFrameLocks noGrp="1"/>
          </p:cNvGraphicFramePr>
          <p:nvPr>
            <p:ph idx="1"/>
            <p:extLst>
              <p:ext uri="{D42A27DB-BD31-4B8C-83A1-F6EECF244321}">
                <p14:modId xmlns:p14="http://schemas.microsoft.com/office/powerpoint/2010/main" val="4243731604"/>
              </p:ext>
            </p:extLst>
          </p:nvPr>
        </p:nvGraphicFramePr>
        <p:xfrm>
          <a:off x="5769633" y="663606"/>
          <a:ext cx="5584167" cy="5388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4674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Shape, rectangle, square&#10;&#10;Description automatically generated">
            <a:extLst>
              <a:ext uri="{FF2B5EF4-FFF2-40B4-BE49-F238E27FC236}">
                <a16:creationId xmlns:a16="http://schemas.microsoft.com/office/drawing/2014/main" id="{70302C87-F25B-D5BA-154A-2EDD99DC5B57}"/>
              </a:ext>
            </a:extLst>
          </p:cNvPr>
          <p:cNvPicPr>
            <a:picLocks noChangeAspect="1"/>
          </p:cNvPicPr>
          <p:nvPr/>
        </p:nvPicPr>
        <p:blipFill>
          <a:blip r:embed="rId2"/>
          <a:stretch>
            <a:fillRect/>
          </a:stretch>
        </p:blipFill>
        <p:spPr>
          <a:xfrm>
            <a:off x="1036582" y="965199"/>
            <a:ext cx="2825781" cy="4927602"/>
          </a:xfrm>
          <a:prstGeom prst="rect">
            <a:avLst/>
          </a:prstGeom>
        </p:spPr>
      </p:pic>
      <p:sp>
        <p:nvSpPr>
          <p:cNvPr id="7" name="Freeform: Shape 12">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rgbClr val="47B665"/>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7E4B87D3-C8E1-A94B-799A-05CE3E1FB213}"/>
              </a:ext>
            </a:extLst>
          </p:cNvPr>
          <p:cNvSpPr>
            <a:spLocks noGrp="1"/>
          </p:cNvSpPr>
          <p:nvPr>
            <p:ph type="title"/>
          </p:nvPr>
        </p:nvSpPr>
        <p:spPr>
          <a:xfrm>
            <a:off x="5759354" y="638089"/>
            <a:ext cx="5337270" cy="1476801"/>
          </a:xfrm>
        </p:spPr>
        <p:txBody>
          <a:bodyPr anchor="b">
            <a:normAutofit/>
          </a:bodyPr>
          <a:lstStyle/>
          <a:p>
            <a:r>
              <a:rPr lang="en-US" sz="5600">
                <a:solidFill>
                  <a:srgbClr val="FFFFFF"/>
                </a:solidFill>
              </a:rPr>
              <a:t>SSD Pin Image</a:t>
            </a:r>
          </a:p>
        </p:txBody>
      </p:sp>
      <p:sp>
        <p:nvSpPr>
          <p:cNvPr id="1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47B665"/>
          </a:solidFill>
          <a:ln w="38100" cap="rnd">
            <a:solidFill>
              <a:srgbClr val="47B66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7">
            <a:extLst>
              <a:ext uri="{FF2B5EF4-FFF2-40B4-BE49-F238E27FC236}">
                <a16:creationId xmlns:a16="http://schemas.microsoft.com/office/drawing/2014/main" id="{0C87B78C-6271-B3FD-68D1-CD8D24C29A6A}"/>
              </a:ext>
            </a:extLst>
          </p:cNvPr>
          <p:cNvSpPr>
            <a:spLocks noGrp="1"/>
          </p:cNvSpPr>
          <p:nvPr>
            <p:ph idx="1"/>
          </p:nvPr>
        </p:nvSpPr>
        <p:spPr>
          <a:xfrm>
            <a:off x="5759354" y="2664886"/>
            <a:ext cx="5461095" cy="3550789"/>
          </a:xfrm>
        </p:spPr>
        <p:txBody>
          <a:bodyPr anchor="t">
            <a:normAutofit/>
          </a:bodyPr>
          <a:lstStyle/>
          <a:p>
            <a:endParaRPr lang="en-US">
              <a:solidFill>
                <a:srgbClr val="FFFFFF"/>
              </a:solidFill>
            </a:endParaRPr>
          </a:p>
        </p:txBody>
      </p:sp>
      <mc:AlternateContent xmlns:mc="http://schemas.openxmlformats.org/markup-compatibility/2006">
        <mc:Choice xmlns:p14="http://schemas.microsoft.com/office/powerpoint/2010/main" Requires="p14">
          <p:contentPart p14:bwMode="auto" r:id="rId3">
            <p14:nvContentPartPr>
              <p14:cNvPr id="17" name="Ink 1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p:pic>
            <p:nvPicPr>
              <p:cNvPr id="17" name="Ink 1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6418237" y="1956150"/>
                <a:ext cx="36000" cy="32709"/>
              </a:xfrm>
              <a:prstGeom prst="rect">
                <a:avLst/>
              </a:prstGeom>
            </p:spPr>
          </p:pic>
        </mc:Fallback>
      </mc:AlternateContent>
    </p:spTree>
    <p:extLst>
      <p:ext uri="{BB962C8B-B14F-4D97-AF65-F5344CB8AC3E}">
        <p14:creationId xmlns:p14="http://schemas.microsoft.com/office/powerpoint/2010/main" val="3214968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47B665"/>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92AF3BB-67FD-D942-79AF-BBCB9316BA15}"/>
              </a:ext>
            </a:extLst>
          </p:cNvPr>
          <p:cNvSpPr>
            <a:spLocks noGrp="1"/>
          </p:cNvSpPr>
          <p:nvPr>
            <p:ph type="title"/>
          </p:nvPr>
        </p:nvSpPr>
        <p:spPr>
          <a:xfrm>
            <a:off x="838200" y="401221"/>
            <a:ext cx="10515600" cy="1348065"/>
          </a:xfrm>
        </p:spPr>
        <p:txBody>
          <a:bodyPr>
            <a:normAutofit/>
          </a:bodyPr>
          <a:lstStyle/>
          <a:p>
            <a:r>
              <a:rPr lang="en-US" sz="6800">
                <a:solidFill>
                  <a:schemeClr val="bg1"/>
                </a:solidFill>
              </a:rPr>
              <a:t>CA/CC (Common cathode/common anode)</a:t>
            </a:r>
          </a:p>
        </p:txBody>
      </p:sp>
      <p:graphicFrame>
        <p:nvGraphicFramePr>
          <p:cNvPr id="4" name="Diagram 4">
            <a:extLst>
              <a:ext uri="{FF2B5EF4-FFF2-40B4-BE49-F238E27FC236}">
                <a16:creationId xmlns:a16="http://schemas.microsoft.com/office/drawing/2014/main" id="{4CF15C81-5C39-3CE7-03B0-1982E5802A8B}"/>
              </a:ext>
            </a:extLst>
          </p:cNvPr>
          <p:cNvGraphicFramePr>
            <a:graphicFrameLocks noGrp="1"/>
          </p:cNvGraphicFramePr>
          <p:nvPr>
            <p:ph idx="1"/>
            <p:extLst>
              <p:ext uri="{D42A27DB-BD31-4B8C-83A1-F6EECF244321}">
                <p14:modId xmlns:p14="http://schemas.microsoft.com/office/powerpoint/2010/main" val="2035061490"/>
              </p:ext>
            </p:extLst>
          </p:nvPr>
        </p:nvGraphicFramePr>
        <p:xfrm>
          <a:off x="133708" y="2475153"/>
          <a:ext cx="11938958" cy="4367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2622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72DE4C0-EE12-4CAC-98CF-A89349319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29CF03F-5E6E-4B23-89A5-81548BA4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rgbClr val="47B6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289453-31CC-6D06-8300-79FBCB747ECB}"/>
              </a:ext>
            </a:extLst>
          </p:cNvPr>
          <p:cNvSpPr>
            <a:spLocks noGrp="1"/>
          </p:cNvSpPr>
          <p:nvPr>
            <p:ph type="title"/>
          </p:nvPr>
        </p:nvSpPr>
        <p:spPr>
          <a:xfrm>
            <a:off x="4654296" y="329184"/>
            <a:ext cx="6894576" cy="1783080"/>
          </a:xfrm>
        </p:spPr>
        <p:txBody>
          <a:bodyPr anchor="b">
            <a:normAutofit/>
          </a:bodyPr>
          <a:lstStyle/>
          <a:p>
            <a:r>
              <a:rPr lang="en-US" sz="7200"/>
              <a:t>Circuit Symbol of SSD</a:t>
            </a:r>
          </a:p>
        </p:txBody>
      </p:sp>
      <p:sp>
        <p:nvSpPr>
          <p:cNvPr id="15"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2A77EA2B-1564-E9C3-7F2E-9AC2A23971F0}"/>
              </a:ext>
            </a:extLst>
          </p:cNvPr>
          <p:cNvSpPr>
            <a:spLocks noGrp="1"/>
          </p:cNvSpPr>
          <p:nvPr>
            <p:ph idx="1"/>
          </p:nvPr>
        </p:nvSpPr>
        <p:spPr>
          <a:xfrm>
            <a:off x="4654296" y="2706624"/>
            <a:ext cx="6894576" cy="3483864"/>
          </a:xfrm>
        </p:spPr>
        <p:txBody>
          <a:bodyPr>
            <a:normAutofit/>
          </a:bodyPr>
          <a:lstStyle/>
          <a:p>
            <a:endParaRPr lang="en-US"/>
          </a:p>
        </p:txBody>
      </p:sp>
      <p:pic>
        <p:nvPicPr>
          <p:cNvPr id="4" name="Picture 4" descr="A picture containing diagram&#10;&#10;Description automatically generated">
            <a:extLst>
              <a:ext uri="{FF2B5EF4-FFF2-40B4-BE49-F238E27FC236}">
                <a16:creationId xmlns:a16="http://schemas.microsoft.com/office/drawing/2014/main" id="{A6D513E7-DC6B-40B4-FD11-6C5372FEB1D5}"/>
              </a:ext>
            </a:extLst>
          </p:cNvPr>
          <p:cNvPicPr>
            <a:picLocks noChangeAspect="1"/>
          </p:cNvPicPr>
          <p:nvPr/>
        </p:nvPicPr>
        <p:blipFill rotWithShape="1">
          <a:blip r:embed="rId2"/>
          <a:srcRect t="1027" r="1" b="1"/>
          <a:stretch/>
        </p:blipFill>
        <p:spPr>
          <a:xfrm>
            <a:off x="20" y="10"/>
            <a:ext cx="4053550" cy="6857989"/>
          </a:xfrm>
          <a:custGeom>
            <a:avLst/>
            <a:gdLst/>
            <a:ahLst/>
            <a:cxnLst/>
            <a:rect l="l" t="t" r="r" b="b"/>
            <a:pathLst>
              <a:path w="4053570" h="6857999">
                <a:moveTo>
                  <a:pt x="0" y="0"/>
                </a:moveTo>
                <a:lnTo>
                  <a:pt x="4022851" y="0"/>
                </a:lnTo>
                <a:lnTo>
                  <a:pt x="4023684" y="7069"/>
                </a:lnTo>
                <a:cubicBezTo>
                  <a:pt x="4038634" y="90834"/>
                  <a:pt x="4036100" y="175741"/>
                  <a:pt x="4040154" y="260014"/>
                </a:cubicBezTo>
                <a:cubicBezTo>
                  <a:pt x="4044969" y="363071"/>
                  <a:pt x="4038888" y="466508"/>
                  <a:pt x="4036607" y="569818"/>
                </a:cubicBezTo>
                <a:cubicBezTo>
                  <a:pt x="4034833" y="657771"/>
                  <a:pt x="4026091" y="745598"/>
                  <a:pt x="4028752" y="833678"/>
                </a:cubicBezTo>
                <a:cubicBezTo>
                  <a:pt x="4028942" y="836724"/>
                  <a:pt x="4028942" y="839770"/>
                  <a:pt x="4028752" y="842816"/>
                </a:cubicBezTo>
                <a:cubicBezTo>
                  <a:pt x="4020643" y="939653"/>
                  <a:pt x="4020643" y="1036998"/>
                  <a:pt x="4028752" y="1133836"/>
                </a:cubicBezTo>
                <a:cubicBezTo>
                  <a:pt x="4031324" y="1174144"/>
                  <a:pt x="4030602" y="1214593"/>
                  <a:pt x="4026598" y="1254787"/>
                </a:cubicBezTo>
                <a:cubicBezTo>
                  <a:pt x="4022797" y="1305935"/>
                  <a:pt x="4010634" y="1357844"/>
                  <a:pt x="4019376" y="1408610"/>
                </a:cubicBezTo>
                <a:cubicBezTo>
                  <a:pt x="4025065" y="1450430"/>
                  <a:pt x="4028194" y="1492566"/>
                  <a:pt x="4028752" y="1534766"/>
                </a:cubicBezTo>
                <a:cubicBezTo>
                  <a:pt x="4033186" y="1629192"/>
                  <a:pt x="4029005" y="1724125"/>
                  <a:pt x="4027358" y="1818805"/>
                </a:cubicBezTo>
                <a:cubicBezTo>
                  <a:pt x="4025584" y="1929096"/>
                  <a:pt x="4028372" y="2039387"/>
                  <a:pt x="4019503" y="2149804"/>
                </a:cubicBezTo>
                <a:cubicBezTo>
                  <a:pt x="4014625" y="2239001"/>
                  <a:pt x="4014625" y="2328401"/>
                  <a:pt x="4019503" y="2417598"/>
                </a:cubicBezTo>
                <a:cubicBezTo>
                  <a:pt x="4021910" y="2499333"/>
                  <a:pt x="4034200" y="2580306"/>
                  <a:pt x="4032173" y="2662929"/>
                </a:cubicBezTo>
                <a:cubicBezTo>
                  <a:pt x="4029765" y="2759258"/>
                  <a:pt x="4018363" y="2855334"/>
                  <a:pt x="4021910" y="2951918"/>
                </a:cubicBezTo>
                <a:cubicBezTo>
                  <a:pt x="4023557" y="2997989"/>
                  <a:pt x="4023684" y="3044060"/>
                  <a:pt x="4024571" y="3090130"/>
                </a:cubicBezTo>
                <a:cubicBezTo>
                  <a:pt x="4025711" y="3145593"/>
                  <a:pt x="4035720" y="3200928"/>
                  <a:pt x="4030145" y="3256264"/>
                </a:cubicBezTo>
                <a:cubicBezTo>
                  <a:pt x="4020897" y="3348533"/>
                  <a:pt x="3996951" y="3439278"/>
                  <a:pt x="4011901" y="3533831"/>
                </a:cubicBezTo>
                <a:cubicBezTo>
                  <a:pt x="4020136" y="3585867"/>
                  <a:pt x="4029385" y="3638030"/>
                  <a:pt x="4034200" y="3690573"/>
                </a:cubicBezTo>
                <a:cubicBezTo>
                  <a:pt x="4038381" y="3737532"/>
                  <a:pt x="4048896" y="3785253"/>
                  <a:pt x="4040914" y="3831958"/>
                </a:cubicBezTo>
                <a:cubicBezTo>
                  <a:pt x="4034073" y="3871937"/>
                  <a:pt x="4037620" y="3911916"/>
                  <a:pt x="4032299" y="3951895"/>
                </a:cubicBezTo>
                <a:cubicBezTo>
                  <a:pt x="4025331" y="4004311"/>
                  <a:pt x="4021657" y="4057616"/>
                  <a:pt x="4016336" y="4110414"/>
                </a:cubicBezTo>
                <a:cubicBezTo>
                  <a:pt x="4011648" y="4158261"/>
                  <a:pt x="4007974" y="4205982"/>
                  <a:pt x="4020643" y="4250911"/>
                </a:cubicBezTo>
                <a:cubicBezTo>
                  <a:pt x="4051684" y="4363994"/>
                  <a:pt x="4034707" y="4476442"/>
                  <a:pt x="4023051" y="4588763"/>
                </a:cubicBezTo>
                <a:cubicBezTo>
                  <a:pt x="4017349" y="4643337"/>
                  <a:pt x="4008987" y="4701084"/>
                  <a:pt x="4021657" y="4751090"/>
                </a:cubicBezTo>
                <a:cubicBezTo>
                  <a:pt x="4044969" y="4839804"/>
                  <a:pt x="4026725" y="4924077"/>
                  <a:pt x="4016589" y="5009238"/>
                </a:cubicBezTo>
                <a:cubicBezTo>
                  <a:pt x="4004363" y="5092546"/>
                  <a:pt x="4006124" y="5177301"/>
                  <a:pt x="4021784" y="5260026"/>
                </a:cubicBezTo>
                <a:cubicBezTo>
                  <a:pt x="4034200" y="5318407"/>
                  <a:pt x="4034200" y="5377804"/>
                  <a:pt x="4035720" y="5436566"/>
                </a:cubicBezTo>
                <a:cubicBezTo>
                  <a:pt x="4036607" y="5473373"/>
                  <a:pt x="4023051" y="5510813"/>
                  <a:pt x="4014055" y="5547492"/>
                </a:cubicBezTo>
                <a:cubicBezTo>
                  <a:pt x="3997965" y="5613743"/>
                  <a:pt x="3992137" y="5681008"/>
                  <a:pt x="4014055" y="5745609"/>
                </a:cubicBezTo>
                <a:cubicBezTo>
                  <a:pt x="4044589" y="5835085"/>
                  <a:pt x="4062073" y="5924561"/>
                  <a:pt x="4049403" y="6019242"/>
                </a:cubicBezTo>
                <a:cubicBezTo>
                  <a:pt x="4042055" y="6077623"/>
                  <a:pt x="4040408" y="6137274"/>
                  <a:pt x="4029385" y="6194894"/>
                </a:cubicBezTo>
                <a:cubicBezTo>
                  <a:pt x="4011268" y="6290463"/>
                  <a:pt x="4017729" y="6385396"/>
                  <a:pt x="4032173" y="6479568"/>
                </a:cubicBezTo>
                <a:cubicBezTo>
                  <a:pt x="4042321" y="6558257"/>
                  <a:pt x="4043423" y="6637846"/>
                  <a:pt x="4035467" y="6716775"/>
                </a:cubicBezTo>
                <a:lnTo>
                  <a:pt x="4025707" y="6857999"/>
                </a:lnTo>
                <a:lnTo>
                  <a:pt x="0" y="6857999"/>
                </a:lnTo>
                <a:close/>
              </a:path>
            </a:pathLst>
          </a:custGeom>
        </p:spPr>
      </p:pic>
    </p:spTree>
    <p:extLst>
      <p:ext uri="{BB962C8B-B14F-4D97-AF65-F5344CB8AC3E}">
        <p14:creationId xmlns:p14="http://schemas.microsoft.com/office/powerpoint/2010/main" val="405499781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7B1080-12E9-C589-9F88-283894CBF14F}"/>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SSD Numbers from 0 to 9</a:t>
            </a:r>
          </a:p>
        </p:txBody>
      </p:sp>
      <p:sp>
        <p:nvSpPr>
          <p:cNvPr id="1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47B665"/>
          </a:solidFill>
          <a:ln w="38100" cap="rnd">
            <a:solidFill>
              <a:srgbClr val="47B66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287C6108-3E36-1E3D-3668-DFEC079E6C6E}"/>
              </a:ext>
            </a:extLst>
          </p:cNvPr>
          <p:cNvPicPr>
            <a:picLocks noGrp="1" noChangeAspect="1"/>
          </p:cNvPicPr>
          <p:nvPr>
            <p:ph idx="1"/>
          </p:nvPr>
        </p:nvPicPr>
        <p:blipFill>
          <a:blip r:embed="rId2"/>
          <a:stretch>
            <a:fillRect/>
          </a:stretch>
        </p:blipFill>
        <p:spPr>
          <a:xfrm>
            <a:off x="4654296" y="1232863"/>
            <a:ext cx="7214616" cy="4364842"/>
          </a:xfrm>
          <a:prstGeom prst="rect">
            <a:avLst/>
          </a:prstGeom>
        </p:spPr>
      </p:pic>
    </p:spTree>
    <p:extLst>
      <p:ext uri="{BB962C8B-B14F-4D97-AF65-F5344CB8AC3E}">
        <p14:creationId xmlns:p14="http://schemas.microsoft.com/office/powerpoint/2010/main" val="3592071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C63CD-2848-1C60-CFF9-61B285AFF795}"/>
              </a:ext>
            </a:extLst>
          </p:cNvPr>
          <p:cNvSpPr>
            <a:spLocks noGrp="1"/>
          </p:cNvSpPr>
          <p:nvPr>
            <p:ph type="title"/>
          </p:nvPr>
        </p:nvSpPr>
        <p:spPr/>
        <p:txBody>
          <a:bodyPr/>
          <a:lstStyle/>
          <a:p>
            <a:r>
              <a:rPr lang="en-US"/>
              <a:t>Thank </a:t>
            </a:r>
            <a:r>
              <a:rPr lang="en-US" err="1"/>
              <a:t>YOu</a:t>
            </a:r>
          </a:p>
        </p:txBody>
      </p:sp>
    </p:spTree>
    <p:extLst>
      <p:ext uri="{BB962C8B-B14F-4D97-AF65-F5344CB8AC3E}">
        <p14:creationId xmlns:p14="http://schemas.microsoft.com/office/powerpoint/2010/main" val="561068427"/>
      </p:ext>
    </p:extLst>
  </p:cSld>
  <p:clrMapOvr>
    <a:masterClrMapping/>
  </p:clrMapOvr>
</p:sld>
</file>

<file path=ppt/theme/theme1.xml><?xml version="1.0" encoding="utf-8"?>
<a:theme xmlns:a="http://schemas.openxmlformats.org/drawingml/2006/main" name="SketchyVTI">
  <a:themeElements>
    <a:clrScheme name="AnalogousFromRegularSeedRightStep">
      <a:dk1>
        <a:srgbClr val="000000"/>
      </a:dk1>
      <a:lt1>
        <a:srgbClr val="FFFFFF"/>
      </a:lt1>
      <a:dk2>
        <a:srgbClr val="311D34"/>
      </a:dk2>
      <a:lt2>
        <a:srgbClr val="E8E2E6"/>
      </a:lt2>
      <a:accent1>
        <a:srgbClr val="47B665"/>
      </a:accent1>
      <a:accent2>
        <a:srgbClr val="3BB18C"/>
      </a:accent2>
      <a:accent3>
        <a:srgbClr val="4AB0BC"/>
      </a:accent3>
      <a:accent4>
        <a:srgbClr val="3B74B1"/>
      </a:accent4>
      <a:accent5>
        <a:srgbClr val="4D54C3"/>
      </a:accent5>
      <a:accent6>
        <a:srgbClr val="653BB1"/>
      </a:accent6>
      <a:hlink>
        <a:srgbClr val="BF3F9C"/>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SketchyVTI</vt:lpstr>
      <vt:lpstr>Seven Segment Display (SSD)</vt:lpstr>
      <vt:lpstr>What is SSD?</vt:lpstr>
      <vt:lpstr>SSD Pin Image</vt:lpstr>
      <vt:lpstr>CA/CC (Common cathode/common anode)</vt:lpstr>
      <vt:lpstr>Circuit Symbol of SSD</vt:lpstr>
      <vt:lpstr>SSD Numbers from 0 to 9</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Seven </dc:title>
  <dc:creator/>
  <cp:revision>1</cp:revision>
  <dcterms:created xsi:type="dcterms:W3CDTF">2022-04-26T10:23:18Z</dcterms:created>
  <dcterms:modified xsi:type="dcterms:W3CDTF">2022-05-04T10:13:53Z</dcterms:modified>
</cp:coreProperties>
</file>