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E44044-9F7F-4D90-9AEB-4CD23B74CE02}" v="75" dt="2022-05-21T07:12:11.057"/>
    <p1510:client id="{61DD02E0-3AB9-423D-A03E-AB09A1567CC8}" v="187" dt="2022-05-21T16:14:34.774"/>
    <p1510:client id="{D9289FC8-1E4C-4483-98A4-9A3726195526}" v="57" dt="2022-05-08T12:54:01.785"/>
    <p1510:client id="{DB6593EB-D961-4AE1-9A75-430FFC92A183}" v="225" dt="2022-05-21T18:09:02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asya Raval" userId="41d0155e695bf7de" providerId="Windows Live" clId="Web-{61DD02E0-3AB9-423D-A03E-AB09A1567CC8}"/>
    <pc:docChg chg="addSld delSld modSld">
      <pc:chgData name="Jatasya Raval" userId="41d0155e695bf7de" providerId="Windows Live" clId="Web-{61DD02E0-3AB9-423D-A03E-AB09A1567CC8}" dt="2022-05-21T16:14:34.774" v="153" actId="14100"/>
      <pc:docMkLst>
        <pc:docMk/>
      </pc:docMkLst>
      <pc:sldChg chg="modSp new">
        <pc:chgData name="Jatasya Raval" userId="41d0155e695bf7de" providerId="Windows Live" clId="Web-{61DD02E0-3AB9-423D-A03E-AB09A1567CC8}" dt="2022-05-21T15:46:49.896" v="20" actId="20577"/>
        <pc:sldMkLst>
          <pc:docMk/>
          <pc:sldMk cId="730696421" sldId="259"/>
        </pc:sldMkLst>
        <pc:spChg chg="mod">
          <ac:chgData name="Jatasya Raval" userId="41d0155e695bf7de" providerId="Windows Live" clId="Web-{61DD02E0-3AB9-423D-A03E-AB09A1567CC8}" dt="2022-05-21T15:46:18.051" v="17" actId="20577"/>
          <ac:spMkLst>
            <pc:docMk/>
            <pc:sldMk cId="730696421" sldId="259"/>
            <ac:spMk id="2" creationId="{7F09FD8C-B98E-5971-6D93-0CE48A5E8C5C}"/>
          </ac:spMkLst>
        </pc:spChg>
        <pc:spChg chg="mod">
          <ac:chgData name="Jatasya Raval" userId="41d0155e695bf7de" providerId="Windows Live" clId="Web-{61DD02E0-3AB9-423D-A03E-AB09A1567CC8}" dt="2022-05-21T15:46:49.896" v="20" actId="20577"/>
          <ac:spMkLst>
            <pc:docMk/>
            <pc:sldMk cId="730696421" sldId="259"/>
            <ac:spMk id="3" creationId="{9605DFCF-4264-A3AC-3E72-6C228993E06E}"/>
          </ac:spMkLst>
        </pc:spChg>
      </pc:sldChg>
      <pc:sldChg chg="addSp delSp modSp new mod setBg">
        <pc:chgData name="Jatasya Raval" userId="41d0155e695bf7de" providerId="Windows Live" clId="Web-{61DD02E0-3AB9-423D-A03E-AB09A1567CC8}" dt="2022-05-21T15:48:31.949" v="71"/>
        <pc:sldMkLst>
          <pc:docMk/>
          <pc:sldMk cId="1180508595" sldId="260"/>
        </pc:sldMkLst>
        <pc:spChg chg="mod">
          <ac:chgData name="Jatasya Raval" userId="41d0155e695bf7de" providerId="Windows Live" clId="Web-{61DD02E0-3AB9-423D-A03E-AB09A1567CC8}" dt="2022-05-21T15:48:31.949" v="71"/>
          <ac:spMkLst>
            <pc:docMk/>
            <pc:sldMk cId="1180508595" sldId="260"/>
            <ac:spMk id="2" creationId="{CC2CC868-85D9-5E2A-8D3D-045B75506605}"/>
          </ac:spMkLst>
        </pc:spChg>
        <pc:spChg chg="del">
          <ac:chgData name="Jatasya Raval" userId="41d0155e695bf7de" providerId="Windows Live" clId="Web-{61DD02E0-3AB9-423D-A03E-AB09A1567CC8}" dt="2022-05-21T15:48:21.042" v="69"/>
          <ac:spMkLst>
            <pc:docMk/>
            <pc:sldMk cId="1180508595" sldId="260"/>
            <ac:spMk id="3" creationId="{6CDFEB67-6153-C063-AC85-77F69EB83176}"/>
          </ac:spMkLst>
        </pc:spChg>
        <pc:spChg chg="del">
          <ac:chgData name="Jatasya Raval" userId="41d0155e695bf7de" providerId="Windows Live" clId="Web-{61DD02E0-3AB9-423D-A03E-AB09A1567CC8}" dt="2022-05-21T15:48:22.776" v="70"/>
          <ac:spMkLst>
            <pc:docMk/>
            <pc:sldMk cId="1180508595" sldId="260"/>
            <ac:spMk id="4" creationId="{23EB4778-DC67-061A-0752-BCAAF77D1BBD}"/>
          </ac:spMkLst>
        </pc:spChg>
        <pc:spChg chg="add">
          <ac:chgData name="Jatasya Raval" userId="41d0155e695bf7de" providerId="Windows Live" clId="Web-{61DD02E0-3AB9-423D-A03E-AB09A1567CC8}" dt="2022-05-21T15:48:31.949" v="71"/>
          <ac:spMkLst>
            <pc:docMk/>
            <pc:sldMk cId="1180508595" sldId="260"/>
            <ac:spMk id="13" creationId="{CE3C5560-7A9C-489F-9148-18C5E1D0F0B2}"/>
          </ac:spMkLst>
        </pc:spChg>
        <pc:spChg chg="add">
          <ac:chgData name="Jatasya Raval" userId="41d0155e695bf7de" providerId="Windows Live" clId="Web-{61DD02E0-3AB9-423D-A03E-AB09A1567CC8}" dt="2022-05-21T15:48:31.949" v="71"/>
          <ac:spMkLst>
            <pc:docMk/>
            <pc:sldMk cId="1180508595" sldId="260"/>
            <ac:spMk id="15" creationId="{C5CB530E-515E-412C-9DF1-5F8FFBD6F383}"/>
          </ac:spMkLst>
        </pc:spChg>
        <pc:spChg chg="add">
          <ac:chgData name="Jatasya Raval" userId="41d0155e695bf7de" providerId="Windows Live" clId="Web-{61DD02E0-3AB9-423D-A03E-AB09A1567CC8}" dt="2022-05-21T15:48:31.949" v="71"/>
          <ac:spMkLst>
            <pc:docMk/>
            <pc:sldMk cId="1180508595" sldId="260"/>
            <ac:spMk id="17" creationId="{712D4376-A578-4FF1-94FC-245E7A6A489F}"/>
          </ac:spMkLst>
        </pc:spChg>
        <pc:spChg chg="add">
          <ac:chgData name="Jatasya Raval" userId="41d0155e695bf7de" providerId="Windows Live" clId="Web-{61DD02E0-3AB9-423D-A03E-AB09A1567CC8}" dt="2022-05-21T15:48:31.949" v="71"/>
          <ac:spMkLst>
            <pc:docMk/>
            <pc:sldMk cId="1180508595" sldId="260"/>
            <ac:spMk id="19" creationId="{AEA7509D-F04F-40CB-A0B3-EEF16499CC9F}"/>
          </ac:spMkLst>
        </pc:spChg>
        <pc:picChg chg="add mod ord">
          <ac:chgData name="Jatasya Raval" userId="41d0155e695bf7de" providerId="Windows Live" clId="Web-{61DD02E0-3AB9-423D-A03E-AB09A1567CC8}" dt="2022-05-21T15:48:31.949" v="71"/>
          <ac:picMkLst>
            <pc:docMk/>
            <pc:sldMk cId="1180508595" sldId="260"/>
            <ac:picMk id="5" creationId="{F9D86796-0E2B-9CB1-9B01-59100F509A05}"/>
          </ac:picMkLst>
        </pc:picChg>
        <pc:picChg chg="add mod ord">
          <ac:chgData name="Jatasya Raval" userId="41d0155e695bf7de" providerId="Windows Live" clId="Web-{61DD02E0-3AB9-423D-A03E-AB09A1567CC8}" dt="2022-05-21T15:48:31.949" v="71"/>
          <ac:picMkLst>
            <pc:docMk/>
            <pc:sldMk cId="1180508595" sldId="260"/>
            <ac:picMk id="6" creationId="{F5C46C85-83D8-E586-1D90-6CEC81AD7326}"/>
          </ac:picMkLst>
        </pc:picChg>
        <pc:picChg chg="add">
          <ac:chgData name="Jatasya Raval" userId="41d0155e695bf7de" providerId="Windows Live" clId="Web-{61DD02E0-3AB9-423D-A03E-AB09A1567CC8}" dt="2022-05-21T15:48:31.949" v="71"/>
          <ac:picMkLst>
            <pc:docMk/>
            <pc:sldMk cId="1180508595" sldId="260"/>
            <ac:picMk id="23" creationId="{508BEF50-7B1E-49A4-BC19-5F4F1D755E64}"/>
          </ac:picMkLst>
        </pc:picChg>
        <pc:picChg chg="add">
          <ac:chgData name="Jatasya Raval" userId="41d0155e695bf7de" providerId="Windows Live" clId="Web-{61DD02E0-3AB9-423D-A03E-AB09A1567CC8}" dt="2022-05-21T15:48:31.949" v="71"/>
          <ac:picMkLst>
            <pc:docMk/>
            <pc:sldMk cId="1180508595" sldId="260"/>
            <ac:picMk id="25" creationId="{3FBAD350-5664-4811-A208-657FB882D350}"/>
          </ac:picMkLst>
        </pc:picChg>
        <pc:picChg chg="add">
          <ac:chgData name="Jatasya Raval" userId="41d0155e695bf7de" providerId="Windows Live" clId="Web-{61DD02E0-3AB9-423D-A03E-AB09A1567CC8}" dt="2022-05-21T15:48:31.949" v="71"/>
          <ac:picMkLst>
            <pc:docMk/>
            <pc:sldMk cId="1180508595" sldId="260"/>
            <ac:picMk id="27" creationId="{C39ADB8F-D187-49D7-BDCF-C1B6DC727068}"/>
          </ac:picMkLst>
        </pc:picChg>
        <pc:cxnChg chg="add">
          <ac:chgData name="Jatasya Raval" userId="41d0155e695bf7de" providerId="Windows Live" clId="Web-{61DD02E0-3AB9-423D-A03E-AB09A1567CC8}" dt="2022-05-21T15:48:31.949" v="71"/>
          <ac:cxnSpMkLst>
            <pc:docMk/>
            <pc:sldMk cId="1180508595" sldId="260"/>
            <ac:cxnSpMk id="11" creationId="{D1B787A8-0D67-4B7E-9B48-86BD906AB6B5}"/>
          </ac:cxnSpMkLst>
        </pc:cxnChg>
        <pc:cxnChg chg="add">
          <ac:chgData name="Jatasya Raval" userId="41d0155e695bf7de" providerId="Windows Live" clId="Web-{61DD02E0-3AB9-423D-A03E-AB09A1567CC8}" dt="2022-05-21T15:48:31.949" v="71"/>
          <ac:cxnSpMkLst>
            <pc:docMk/>
            <pc:sldMk cId="1180508595" sldId="260"/>
            <ac:cxnSpMk id="21" creationId="{56020367-4FD5-4596-8E10-C5F095CD8DBF}"/>
          </ac:cxnSpMkLst>
        </pc:cxnChg>
      </pc:sldChg>
      <pc:sldChg chg="addSp delSp modSp new del">
        <pc:chgData name="Jatasya Raval" userId="41d0155e695bf7de" providerId="Windows Live" clId="Web-{61DD02E0-3AB9-423D-A03E-AB09A1567CC8}" dt="2022-05-21T15:48:00.322" v="41"/>
        <pc:sldMkLst>
          <pc:docMk/>
          <pc:sldMk cId="2866241987" sldId="260"/>
        </pc:sldMkLst>
        <pc:spChg chg="mod">
          <ac:chgData name="Jatasya Raval" userId="41d0155e695bf7de" providerId="Windows Live" clId="Web-{61DD02E0-3AB9-423D-A03E-AB09A1567CC8}" dt="2022-05-21T15:47:15.585" v="36" actId="20577"/>
          <ac:spMkLst>
            <pc:docMk/>
            <pc:sldMk cId="2866241987" sldId="260"/>
            <ac:spMk id="2" creationId="{F7667434-32BD-2E61-EEAC-E34B3DC0F3FB}"/>
          </ac:spMkLst>
        </pc:spChg>
        <pc:spChg chg="del mod">
          <ac:chgData name="Jatasya Raval" userId="41d0155e695bf7de" providerId="Windows Live" clId="Web-{61DD02E0-3AB9-423D-A03E-AB09A1567CC8}" dt="2022-05-21T15:47:49.400" v="38"/>
          <ac:spMkLst>
            <pc:docMk/>
            <pc:sldMk cId="2866241987" sldId="260"/>
            <ac:spMk id="3" creationId="{74E12D2A-DBC9-B869-7A95-CDD2566C5FC2}"/>
          </ac:spMkLst>
        </pc:spChg>
        <pc:picChg chg="add mod ord">
          <ac:chgData name="Jatasya Raval" userId="41d0155e695bf7de" providerId="Windows Live" clId="Web-{61DD02E0-3AB9-423D-A03E-AB09A1567CC8}" dt="2022-05-21T15:47:49.400" v="38"/>
          <ac:picMkLst>
            <pc:docMk/>
            <pc:sldMk cId="2866241987" sldId="260"/>
            <ac:picMk id="4" creationId="{B46AEC84-E946-48E8-521F-77E1A9D30D9B}"/>
          </ac:picMkLst>
        </pc:picChg>
        <pc:picChg chg="add mod">
          <ac:chgData name="Jatasya Raval" userId="41d0155e695bf7de" providerId="Windows Live" clId="Web-{61DD02E0-3AB9-423D-A03E-AB09A1567CC8}" dt="2022-05-21T15:47:55.244" v="40" actId="1076"/>
          <ac:picMkLst>
            <pc:docMk/>
            <pc:sldMk cId="2866241987" sldId="260"/>
            <ac:picMk id="5" creationId="{3EBE2DC0-F162-37C9-C560-BF3103FF8D1D}"/>
          </ac:picMkLst>
        </pc:picChg>
      </pc:sldChg>
      <pc:sldChg chg="addSp delSp modSp new">
        <pc:chgData name="Jatasya Raval" userId="41d0155e695bf7de" providerId="Windows Live" clId="Web-{61DD02E0-3AB9-423D-A03E-AB09A1567CC8}" dt="2022-05-21T16:12:57.787" v="120" actId="20577"/>
        <pc:sldMkLst>
          <pc:docMk/>
          <pc:sldMk cId="609053717" sldId="261"/>
        </pc:sldMkLst>
        <pc:spChg chg="mod">
          <ac:chgData name="Jatasya Raval" userId="41d0155e695bf7de" providerId="Windows Live" clId="Web-{61DD02E0-3AB9-423D-A03E-AB09A1567CC8}" dt="2022-05-21T16:12:57.787" v="120" actId="20577"/>
          <ac:spMkLst>
            <pc:docMk/>
            <pc:sldMk cId="609053717" sldId="261"/>
            <ac:spMk id="2" creationId="{CB89AC5B-491B-B1CF-5FF3-07A10E2F2B63}"/>
          </ac:spMkLst>
        </pc:spChg>
        <pc:spChg chg="del mod">
          <ac:chgData name="Jatasya Raval" userId="41d0155e695bf7de" providerId="Windows Live" clId="Web-{61DD02E0-3AB9-423D-A03E-AB09A1567CC8}" dt="2022-05-21T16:12:49.615" v="115"/>
          <ac:spMkLst>
            <pc:docMk/>
            <pc:sldMk cId="609053717" sldId="261"/>
            <ac:spMk id="3" creationId="{F680E17E-F3EA-BE2D-1EA7-4DB42AC13350}"/>
          </ac:spMkLst>
        </pc:spChg>
        <pc:spChg chg="del mod">
          <ac:chgData name="Jatasya Raval" userId="41d0155e695bf7de" providerId="Windows Live" clId="Web-{61DD02E0-3AB9-423D-A03E-AB09A1567CC8}" dt="2022-05-21T16:12:51.162" v="116"/>
          <ac:spMkLst>
            <pc:docMk/>
            <pc:sldMk cId="609053717" sldId="261"/>
            <ac:spMk id="4" creationId="{BD08681A-80A0-B2E7-21A4-A7428E5789D1}"/>
          </ac:spMkLst>
        </pc:spChg>
        <pc:spChg chg="add mod">
          <ac:chgData name="Jatasya Raval" userId="41d0155e695bf7de" providerId="Windows Live" clId="Web-{61DD02E0-3AB9-423D-A03E-AB09A1567CC8}" dt="2022-05-21T16:12:22.068" v="107" actId="20577"/>
          <ac:spMkLst>
            <pc:docMk/>
            <pc:sldMk cId="609053717" sldId="261"/>
            <ac:spMk id="5" creationId="{A1383E96-CD26-75E7-87E4-7907B4AF9BBB}"/>
          </ac:spMkLst>
        </pc:spChg>
        <pc:spChg chg="add del">
          <ac:chgData name="Jatasya Raval" userId="41d0155e695bf7de" providerId="Windows Live" clId="Web-{61DD02E0-3AB9-423D-A03E-AB09A1567CC8}" dt="2022-05-21T16:12:01.974" v="97"/>
          <ac:spMkLst>
            <pc:docMk/>
            <pc:sldMk cId="609053717" sldId="261"/>
            <ac:spMk id="6" creationId="{653B738F-580F-87BB-39EE-F6339E38E6E6}"/>
          </ac:spMkLst>
        </pc:spChg>
        <pc:spChg chg="add mod">
          <ac:chgData name="Jatasya Raval" userId="41d0155e695bf7de" providerId="Windows Live" clId="Web-{61DD02E0-3AB9-423D-A03E-AB09A1567CC8}" dt="2022-05-21T16:12:49.068" v="114" actId="20577"/>
          <ac:spMkLst>
            <pc:docMk/>
            <pc:sldMk cId="609053717" sldId="261"/>
            <ac:spMk id="7" creationId="{92FBAF25-49F5-6F4E-6771-1A66EC10B4AD}"/>
          </ac:spMkLst>
        </pc:spChg>
        <pc:picChg chg="add mod ord">
          <ac:chgData name="Jatasya Raval" userId="41d0155e695bf7de" providerId="Windows Live" clId="Web-{61DD02E0-3AB9-423D-A03E-AB09A1567CC8}" dt="2022-05-21T16:12:49.615" v="115"/>
          <ac:picMkLst>
            <pc:docMk/>
            <pc:sldMk cId="609053717" sldId="261"/>
            <ac:picMk id="8" creationId="{D3EAE136-2836-60B9-AEF3-520086D591A1}"/>
          </ac:picMkLst>
        </pc:picChg>
        <pc:picChg chg="add mod ord">
          <ac:chgData name="Jatasya Raval" userId="41d0155e695bf7de" providerId="Windows Live" clId="Web-{61DD02E0-3AB9-423D-A03E-AB09A1567CC8}" dt="2022-05-21T16:12:51.162" v="116"/>
          <ac:picMkLst>
            <pc:docMk/>
            <pc:sldMk cId="609053717" sldId="261"/>
            <ac:picMk id="9" creationId="{D50344EB-185C-66EB-6D73-33436F89236A}"/>
          </ac:picMkLst>
        </pc:picChg>
      </pc:sldChg>
      <pc:sldChg chg="new del">
        <pc:chgData name="Jatasya Raval" userId="41d0155e695bf7de" providerId="Windows Live" clId="Web-{61DD02E0-3AB9-423D-A03E-AB09A1567CC8}" dt="2022-05-21T16:11:10.098" v="73"/>
        <pc:sldMkLst>
          <pc:docMk/>
          <pc:sldMk cId="1417750268" sldId="261"/>
        </pc:sldMkLst>
      </pc:sldChg>
      <pc:sldChg chg="addSp delSp modSp new">
        <pc:chgData name="Jatasya Raval" userId="41d0155e695bf7de" providerId="Windows Live" clId="Web-{61DD02E0-3AB9-423D-A03E-AB09A1567CC8}" dt="2022-05-21T16:14:34.774" v="153" actId="14100"/>
        <pc:sldMkLst>
          <pc:docMk/>
          <pc:sldMk cId="3600588182" sldId="262"/>
        </pc:sldMkLst>
        <pc:spChg chg="mod">
          <ac:chgData name="Jatasya Raval" userId="41d0155e695bf7de" providerId="Windows Live" clId="Web-{61DD02E0-3AB9-423D-A03E-AB09A1567CC8}" dt="2022-05-21T16:13:18.710" v="125" actId="20577"/>
          <ac:spMkLst>
            <pc:docMk/>
            <pc:sldMk cId="3600588182" sldId="262"/>
            <ac:spMk id="2" creationId="{55524558-A13A-438D-311E-D5CAEB9802F8}"/>
          </ac:spMkLst>
        </pc:spChg>
        <pc:spChg chg="del mod">
          <ac:chgData name="Jatasya Raval" userId="41d0155e695bf7de" providerId="Windows Live" clId="Web-{61DD02E0-3AB9-423D-A03E-AB09A1567CC8}" dt="2022-05-21T16:14:28.070" v="151"/>
          <ac:spMkLst>
            <pc:docMk/>
            <pc:sldMk cId="3600588182" sldId="262"/>
            <ac:spMk id="3" creationId="{B036B3AE-F5B9-D525-A537-0F60A93CD2E2}"/>
          </ac:spMkLst>
        </pc:spChg>
        <pc:spChg chg="del mod">
          <ac:chgData name="Jatasya Raval" userId="41d0155e695bf7de" providerId="Windows Live" clId="Web-{61DD02E0-3AB9-423D-A03E-AB09A1567CC8}" dt="2022-05-21T16:14:30.055" v="152"/>
          <ac:spMkLst>
            <pc:docMk/>
            <pc:sldMk cId="3600588182" sldId="262"/>
            <ac:spMk id="4" creationId="{FB4D63E6-8923-A26E-11CE-C13D45FC9F7D}"/>
          </ac:spMkLst>
        </pc:spChg>
        <pc:spChg chg="add mod">
          <ac:chgData name="Jatasya Raval" userId="41d0155e695bf7de" providerId="Windows Live" clId="Web-{61DD02E0-3AB9-423D-A03E-AB09A1567CC8}" dt="2022-05-21T16:14:02.539" v="138" actId="20577"/>
          <ac:spMkLst>
            <pc:docMk/>
            <pc:sldMk cId="3600588182" sldId="262"/>
            <ac:spMk id="5" creationId="{0EE722A4-5ABA-4D3C-010E-674103A48876}"/>
          </ac:spMkLst>
        </pc:spChg>
        <pc:spChg chg="add mod">
          <ac:chgData name="Jatasya Raval" userId="41d0155e695bf7de" providerId="Windows Live" clId="Web-{61DD02E0-3AB9-423D-A03E-AB09A1567CC8}" dt="2022-05-21T16:14:24.867" v="150" actId="20577"/>
          <ac:spMkLst>
            <pc:docMk/>
            <pc:sldMk cId="3600588182" sldId="262"/>
            <ac:spMk id="6" creationId="{5FF9615A-E187-E411-3400-42348FFA4EC9}"/>
          </ac:spMkLst>
        </pc:spChg>
        <pc:picChg chg="add mod ord">
          <ac:chgData name="Jatasya Raval" userId="41d0155e695bf7de" providerId="Windows Live" clId="Web-{61DD02E0-3AB9-423D-A03E-AB09A1567CC8}" dt="2022-05-21T16:14:34.774" v="153" actId="14100"/>
          <ac:picMkLst>
            <pc:docMk/>
            <pc:sldMk cId="3600588182" sldId="262"/>
            <ac:picMk id="7" creationId="{93C0F618-5855-D958-AFB6-06345F7C7E61}"/>
          </ac:picMkLst>
        </pc:picChg>
        <pc:picChg chg="add mod ord">
          <ac:chgData name="Jatasya Raval" userId="41d0155e695bf7de" providerId="Windows Live" clId="Web-{61DD02E0-3AB9-423D-A03E-AB09A1567CC8}" dt="2022-05-21T16:14:30.055" v="152"/>
          <ac:picMkLst>
            <pc:docMk/>
            <pc:sldMk cId="3600588182" sldId="262"/>
            <ac:picMk id="8" creationId="{DFD9E679-CA28-5A0B-7D34-A8A51748C220}"/>
          </ac:picMkLst>
        </pc:picChg>
      </pc:sldChg>
      <pc:sldChg chg="new del">
        <pc:chgData name="Jatasya Raval" userId="41d0155e695bf7de" providerId="Windows Live" clId="Web-{61DD02E0-3AB9-423D-A03E-AB09A1567CC8}" dt="2022-05-21T16:13:05.537" v="122"/>
        <pc:sldMkLst>
          <pc:docMk/>
          <pc:sldMk cId="3828017034" sldId="262"/>
        </pc:sldMkLst>
      </pc:sldChg>
    </pc:docChg>
  </pc:docChgLst>
  <pc:docChgLst>
    <pc:chgData name="Jatasya Raval" userId="41d0155e695bf7de" providerId="Windows Live" clId="Web-{DB6593EB-D961-4AE1-9A75-430FFC92A183}"/>
    <pc:docChg chg="addSld modSld sldOrd">
      <pc:chgData name="Jatasya Raval" userId="41d0155e695bf7de" providerId="Windows Live" clId="Web-{DB6593EB-D961-4AE1-9A75-430FFC92A183}" dt="2022-05-21T18:09:02.818" v="324"/>
      <pc:docMkLst>
        <pc:docMk/>
      </pc:docMkLst>
      <pc:sldChg chg="addSp delSp modSp">
        <pc:chgData name="Jatasya Raval" userId="41d0155e695bf7de" providerId="Windows Live" clId="Web-{DB6593EB-D961-4AE1-9A75-430FFC92A183}" dt="2022-05-21T16:43:15.620" v="91"/>
        <pc:sldMkLst>
          <pc:docMk/>
          <pc:sldMk cId="609053717" sldId="261"/>
        </pc:sldMkLst>
        <pc:spChg chg="add del mod">
          <ac:chgData name="Jatasya Raval" userId="41d0155e695bf7de" providerId="Windows Live" clId="Web-{DB6593EB-D961-4AE1-9A75-430FFC92A183}" dt="2022-05-21T16:43:10.683" v="90"/>
          <ac:spMkLst>
            <pc:docMk/>
            <pc:sldMk cId="609053717" sldId="261"/>
            <ac:spMk id="4" creationId="{E86E6967-10EC-291B-126A-F9B102DF7C39}"/>
          </ac:spMkLst>
        </pc:spChg>
        <pc:spChg chg="add del mod">
          <ac:chgData name="Jatasya Raval" userId="41d0155e695bf7de" providerId="Windows Live" clId="Web-{DB6593EB-D961-4AE1-9A75-430FFC92A183}" dt="2022-05-21T16:43:15.620" v="91"/>
          <ac:spMkLst>
            <pc:docMk/>
            <pc:sldMk cId="609053717" sldId="261"/>
            <ac:spMk id="10" creationId="{3EC872BF-FC22-7ACC-08E6-6CA72BA2DA81}"/>
          </ac:spMkLst>
        </pc:spChg>
        <pc:picChg chg="del">
          <ac:chgData name="Jatasya Raval" userId="41d0155e695bf7de" providerId="Windows Live" clId="Web-{DB6593EB-D961-4AE1-9A75-430FFC92A183}" dt="2022-05-21T16:42:32.541" v="78"/>
          <ac:picMkLst>
            <pc:docMk/>
            <pc:sldMk cId="609053717" sldId="261"/>
            <ac:picMk id="8" creationId="{D3EAE136-2836-60B9-AEF3-520086D591A1}"/>
          </ac:picMkLst>
        </pc:picChg>
        <pc:picChg chg="del">
          <ac:chgData name="Jatasya Raval" userId="41d0155e695bf7de" providerId="Windows Live" clId="Web-{DB6593EB-D961-4AE1-9A75-430FFC92A183}" dt="2022-05-21T16:42:33.026" v="79"/>
          <ac:picMkLst>
            <pc:docMk/>
            <pc:sldMk cId="609053717" sldId="261"/>
            <ac:picMk id="9" creationId="{D50344EB-185C-66EB-6D73-33436F89236A}"/>
          </ac:picMkLst>
        </pc:picChg>
        <pc:picChg chg="add del mod ord">
          <ac:chgData name="Jatasya Raval" userId="41d0155e695bf7de" providerId="Windows Live" clId="Web-{DB6593EB-D961-4AE1-9A75-430FFC92A183}" dt="2022-05-21T16:42:59.120" v="87"/>
          <ac:picMkLst>
            <pc:docMk/>
            <pc:sldMk cId="609053717" sldId="261"/>
            <ac:picMk id="11" creationId="{F89BD28B-CFBB-464F-1BB2-34BFA38345F4}"/>
          </ac:picMkLst>
        </pc:picChg>
        <pc:picChg chg="add del mod ord">
          <ac:chgData name="Jatasya Raval" userId="41d0155e695bf7de" providerId="Windows Live" clId="Web-{DB6593EB-D961-4AE1-9A75-430FFC92A183}" dt="2022-05-21T16:43:03.745" v="89"/>
          <ac:picMkLst>
            <pc:docMk/>
            <pc:sldMk cId="609053717" sldId="261"/>
            <ac:picMk id="12" creationId="{D3A5D254-CDDD-AC7A-B30E-AD14A73AEAA3}"/>
          </ac:picMkLst>
        </pc:picChg>
        <pc:picChg chg="add mod ord">
          <ac:chgData name="Jatasya Raval" userId="41d0155e695bf7de" providerId="Windows Live" clId="Web-{DB6593EB-D961-4AE1-9A75-430FFC92A183}" dt="2022-05-21T16:43:10.683" v="90"/>
          <ac:picMkLst>
            <pc:docMk/>
            <pc:sldMk cId="609053717" sldId="261"/>
            <ac:picMk id="13" creationId="{7CAE9883-80A1-B498-737D-784AB98D893F}"/>
          </ac:picMkLst>
        </pc:picChg>
        <pc:picChg chg="add mod ord">
          <ac:chgData name="Jatasya Raval" userId="41d0155e695bf7de" providerId="Windows Live" clId="Web-{DB6593EB-D961-4AE1-9A75-430FFC92A183}" dt="2022-05-21T16:43:15.620" v="91"/>
          <ac:picMkLst>
            <pc:docMk/>
            <pc:sldMk cId="609053717" sldId="261"/>
            <ac:picMk id="14" creationId="{EF2D0033-E219-6C58-CD81-52F7D4D6EA38}"/>
          </ac:picMkLst>
        </pc:picChg>
      </pc:sldChg>
      <pc:sldChg chg="addSp delSp modSp">
        <pc:chgData name="Jatasya Raval" userId="41d0155e695bf7de" providerId="Windows Live" clId="Web-{DB6593EB-D961-4AE1-9A75-430FFC92A183}" dt="2022-05-21T16:43:54.746" v="101"/>
        <pc:sldMkLst>
          <pc:docMk/>
          <pc:sldMk cId="3600588182" sldId="262"/>
        </pc:sldMkLst>
        <pc:spChg chg="mod">
          <ac:chgData name="Jatasya Raval" userId="41d0155e695bf7de" providerId="Windows Live" clId="Web-{DB6593EB-D961-4AE1-9A75-430FFC92A183}" dt="2022-05-21T16:15:29.218" v="8" actId="20577"/>
          <ac:spMkLst>
            <pc:docMk/>
            <pc:sldMk cId="3600588182" sldId="262"/>
            <ac:spMk id="2" creationId="{55524558-A13A-438D-311E-D5CAEB9802F8}"/>
          </ac:spMkLst>
        </pc:spChg>
        <pc:spChg chg="add del mod">
          <ac:chgData name="Jatasya Raval" userId="41d0155e695bf7de" providerId="Windows Live" clId="Web-{DB6593EB-D961-4AE1-9A75-430FFC92A183}" dt="2022-05-21T16:43:54.746" v="101"/>
          <ac:spMkLst>
            <pc:docMk/>
            <pc:sldMk cId="3600588182" sldId="262"/>
            <ac:spMk id="4" creationId="{2E8280CE-E99D-EB3D-42F7-473FE502E8B7}"/>
          </ac:spMkLst>
        </pc:spChg>
        <pc:spChg chg="add del mod">
          <ac:chgData name="Jatasya Raval" userId="41d0155e695bf7de" providerId="Windows Live" clId="Web-{DB6593EB-D961-4AE1-9A75-430FFC92A183}" dt="2022-05-21T16:43:51.715" v="100"/>
          <ac:spMkLst>
            <pc:docMk/>
            <pc:sldMk cId="3600588182" sldId="262"/>
            <ac:spMk id="10" creationId="{D5FFF3EE-B05F-49EB-7ECA-FFD13A71C920}"/>
          </ac:spMkLst>
        </pc:spChg>
        <pc:graphicFrameChg chg="add del mod ord modGraphic">
          <ac:chgData name="Jatasya Raval" userId="41d0155e695bf7de" providerId="Windows Live" clId="Web-{DB6593EB-D961-4AE1-9A75-430FFC92A183}" dt="2022-05-21T16:43:35.496" v="95"/>
          <ac:graphicFrameMkLst>
            <pc:docMk/>
            <pc:sldMk cId="3600588182" sldId="262"/>
            <ac:graphicFrameMk id="11" creationId="{3A25DAE6-2595-894F-C9E2-65E30F31E612}"/>
          </ac:graphicFrameMkLst>
        </pc:graphicFrameChg>
        <pc:picChg chg="del">
          <ac:chgData name="Jatasya Raval" userId="41d0155e695bf7de" providerId="Windows Live" clId="Web-{DB6593EB-D961-4AE1-9A75-430FFC92A183}" dt="2022-05-21T16:42:34.885" v="80"/>
          <ac:picMkLst>
            <pc:docMk/>
            <pc:sldMk cId="3600588182" sldId="262"/>
            <ac:picMk id="7" creationId="{93C0F618-5855-D958-AFB6-06345F7C7E61}"/>
          </ac:picMkLst>
        </pc:picChg>
        <pc:picChg chg="del">
          <ac:chgData name="Jatasya Raval" userId="41d0155e695bf7de" providerId="Windows Live" clId="Web-{DB6593EB-D961-4AE1-9A75-430FFC92A183}" dt="2022-05-21T16:42:35.370" v="81"/>
          <ac:picMkLst>
            <pc:docMk/>
            <pc:sldMk cId="3600588182" sldId="262"/>
            <ac:picMk id="8" creationId="{DFD9E679-CA28-5A0B-7D34-A8A51748C220}"/>
          </ac:picMkLst>
        </pc:picChg>
        <pc:picChg chg="add mod ord">
          <ac:chgData name="Jatasya Raval" userId="41d0155e695bf7de" providerId="Windows Live" clId="Web-{DB6593EB-D961-4AE1-9A75-430FFC92A183}" dt="2022-05-21T16:43:51.715" v="100"/>
          <ac:picMkLst>
            <pc:docMk/>
            <pc:sldMk cId="3600588182" sldId="262"/>
            <ac:picMk id="18" creationId="{CC5832F7-9310-60C4-4FB6-474B236B7878}"/>
          </ac:picMkLst>
        </pc:picChg>
        <pc:picChg chg="add mod ord">
          <ac:chgData name="Jatasya Raval" userId="41d0155e695bf7de" providerId="Windows Live" clId="Web-{DB6593EB-D961-4AE1-9A75-430FFC92A183}" dt="2022-05-21T16:43:54.746" v="101"/>
          <ac:picMkLst>
            <pc:docMk/>
            <pc:sldMk cId="3600588182" sldId="262"/>
            <ac:picMk id="19" creationId="{ACEFE29F-3DDB-0205-F021-6BFB2F300F5D}"/>
          </ac:picMkLst>
        </pc:picChg>
      </pc:sldChg>
      <pc:sldChg chg="addSp delSp modSp new mod ord setBg addAnim">
        <pc:chgData name="Jatasya Raval" userId="41d0155e695bf7de" providerId="Windows Live" clId="Web-{DB6593EB-D961-4AE1-9A75-430FFC92A183}" dt="2022-05-21T16:43:31.168" v="93"/>
        <pc:sldMkLst>
          <pc:docMk/>
          <pc:sldMk cId="2908223016" sldId="263"/>
        </pc:sldMkLst>
        <pc:spChg chg="mod">
          <ac:chgData name="Jatasya Raval" userId="41d0155e695bf7de" providerId="Windows Live" clId="Web-{DB6593EB-D961-4AE1-9A75-430FFC92A183}" dt="2022-05-21T16:16:42.079" v="58"/>
          <ac:spMkLst>
            <pc:docMk/>
            <pc:sldMk cId="2908223016" sldId="263"/>
            <ac:spMk id="2" creationId="{8B316B82-0DDD-1637-37BB-0DC5FADD5851}"/>
          </ac:spMkLst>
        </pc:spChg>
        <pc:spChg chg="del mod">
          <ac:chgData name="Jatasya Raval" userId="41d0155e695bf7de" providerId="Windows Live" clId="Web-{DB6593EB-D961-4AE1-9A75-430FFC92A183}" dt="2022-05-21T16:16:29.954" v="55"/>
          <ac:spMkLst>
            <pc:docMk/>
            <pc:sldMk cId="2908223016" sldId="263"/>
            <ac:spMk id="3" creationId="{75393875-35F0-1F72-8DCB-8C36A2102FF2}"/>
          </ac:spMkLst>
        </pc:spChg>
        <pc:spChg chg="add mod">
          <ac:chgData name="Jatasya Raval" userId="41d0155e695bf7de" providerId="Windows Live" clId="Web-{DB6593EB-D961-4AE1-9A75-430FFC92A183}" dt="2022-05-21T16:16:42.079" v="58"/>
          <ac:spMkLst>
            <pc:docMk/>
            <pc:sldMk cId="2908223016" sldId="263"/>
            <ac:spMk id="4" creationId="{52CF8D33-DCD2-DB09-65AB-EC03094B9D6D}"/>
          </ac:spMkLst>
        </pc:spChg>
        <pc:spChg chg="add">
          <ac:chgData name="Jatasya Raval" userId="41d0155e695bf7de" providerId="Windows Live" clId="Web-{DB6593EB-D961-4AE1-9A75-430FFC92A183}" dt="2022-05-21T16:16:42.079" v="58"/>
          <ac:spMkLst>
            <pc:docMk/>
            <pc:sldMk cId="2908223016" sldId="263"/>
            <ac:spMk id="10" creationId="{327D73B4-9F5C-4A64-A179-51B9500CB8B5}"/>
          </ac:spMkLst>
        </pc:spChg>
        <pc:spChg chg="add">
          <ac:chgData name="Jatasya Raval" userId="41d0155e695bf7de" providerId="Windows Live" clId="Web-{DB6593EB-D961-4AE1-9A75-430FFC92A183}" dt="2022-05-21T16:16:42.079" v="58"/>
          <ac:spMkLst>
            <pc:docMk/>
            <pc:sldMk cId="2908223016" sldId="263"/>
            <ac:spMk id="12" creationId="{C1F06963-6374-4B48-844F-071A9BAAAE02}"/>
          </ac:spMkLst>
        </pc:spChg>
        <pc:spChg chg="add">
          <ac:chgData name="Jatasya Raval" userId="41d0155e695bf7de" providerId="Windows Live" clId="Web-{DB6593EB-D961-4AE1-9A75-430FFC92A183}" dt="2022-05-21T16:16:42.079" v="58"/>
          <ac:spMkLst>
            <pc:docMk/>
            <pc:sldMk cId="2908223016" sldId="263"/>
            <ac:spMk id="14" creationId="{6CB927A4-E432-4310-9CD5-E89FF5063179}"/>
          </ac:spMkLst>
        </pc:spChg>
        <pc:spChg chg="add">
          <ac:chgData name="Jatasya Raval" userId="41d0155e695bf7de" providerId="Windows Live" clId="Web-{DB6593EB-D961-4AE1-9A75-430FFC92A183}" dt="2022-05-21T16:16:42.079" v="58"/>
          <ac:spMkLst>
            <pc:docMk/>
            <pc:sldMk cId="2908223016" sldId="263"/>
            <ac:spMk id="16" creationId="{1453BF6C-B012-48B7-B4E8-6D7AC7C27D02}"/>
          </ac:spMkLst>
        </pc:spChg>
        <pc:spChg chg="add">
          <ac:chgData name="Jatasya Raval" userId="41d0155e695bf7de" providerId="Windows Live" clId="Web-{DB6593EB-D961-4AE1-9A75-430FFC92A183}" dt="2022-05-21T16:16:42.079" v="58"/>
          <ac:spMkLst>
            <pc:docMk/>
            <pc:sldMk cId="2908223016" sldId="263"/>
            <ac:spMk id="18" creationId="{E3020543-B24B-4EC4-8FFC-8DD88EEA91A8}"/>
          </ac:spMkLst>
        </pc:spChg>
        <pc:picChg chg="add mod ord">
          <ac:chgData name="Jatasya Raval" userId="41d0155e695bf7de" providerId="Windows Live" clId="Web-{DB6593EB-D961-4AE1-9A75-430FFC92A183}" dt="2022-05-21T16:16:42.079" v="58"/>
          <ac:picMkLst>
            <pc:docMk/>
            <pc:sldMk cId="2908223016" sldId="263"/>
            <ac:picMk id="5" creationId="{F37EC981-DA73-E965-B1C5-082DA391E4C5}"/>
          </ac:picMkLst>
        </pc:picChg>
        <pc:cxnChg chg="add">
          <ac:chgData name="Jatasya Raval" userId="41d0155e695bf7de" providerId="Windows Live" clId="Web-{DB6593EB-D961-4AE1-9A75-430FFC92A183}" dt="2022-05-21T16:16:42.079" v="58"/>
          <ac:cxnSpMkLst>
            <pc:docMk/>
            <pc:sldMk cId="2908223016" sldId="263"/>
            <ac:cxnSpMk id="20" creationId="{C49DA8F6-BCC1-4447-B54C-57856834B94B}"/>
          </ac:cxnSpMkLst>
        </pc:cxnChg>
      </pc:sldChg>
      <pc:sldChg chg="addSp delSp modSp new ord">
        <pc:chgData name="Jatasya Raval" userId="41d0155e695bf7de" providerId="Windows Live" clId="Web-{DB6593EB-D961-4AE1-9A75-430FFC92A183}" dt="2022-05-21T16:33:08.482" v="77"/>
        <pc:sldMkLst>
          <pc:docMk/>
          <pc:sldMk cId="245512984" sldId="264"/>
        </pc:sldMkLst>
        <pc:spChg chg="mod">
          <ac:chgData name="Jatasya Raval" userId="41d0155e695bf7de" providerId="Windows Live" clId="Web-{DB6593EB-D961-4AE1-9A75-430FFC92A183}" dt="2022-05-21T16:32:22.137" v="76" actId="20577"/>
          <ac:spMkLst>
            <pc:docMk/>
            <pc:sldMk cId="245512984" sldId="264"/>
            <ac:spMk id="2" creationId="{F3241A7D-7B80-D410-7CCB-34EFBDA7BA83}"/>
          </ac:spMkLst>
        </pc:spChg>
        <pc:spChg chg="del">
          <ac:chgData name="Jatasya Raval" userId="41d0155e695bf7de" providerId="Windows Live" clId="Web-{DB6593EB-D961-4AE1-9A75-430FFC92A183}" dt="2022-05-21T16:33:08.482" v="77"/>
          <ac:spMkLst>
            <pc:docMk/>
            <pc:sldMk cId="245512984" sldId="264"/>
            <ac:spMk id="3" creationId="{C4D22BCD-68AD-7786-5389-FF0C3CEA1B94}"/>
          </ac:spMkLst>
        </pc:spChg>
        <pc:picChg chg="add mod ord">
          <ac:chgData name="Jatasya Raval" userId="41d0155e695bf7de" providerId="Windows Live" clId="Web-{DB6593EB-D961-4AE1-9A75-430FFC92A183}" dt="2022-05-21T16:33:08.482" v="77"/>
          <ac:picMkLst>
            <pc:docMk/>
            <pc:sldMk cId="245512984" sldId="264"/>
            <ac:picMk id="4" creationId="{55A09147-93E6-EC8A-188F-9E27502B5796}"/>
          </ac:picMkLst>
        </pc:picChg>
      </pc:sldChg>
      <pc:sldChg chg="modSp new">
        <pc:chgData name="Jatasya Raval" userId="41d0155e695bf7de" providerId="Windows Live" clId="Web-{DB6593EB-D961-4AE1-9A75-430FFC92A183}" dt="2022-05-21T16:55:57.871" v="157" actId="20577"/>
        <pc:sldMkLst>
          <pc:docMk/>
          <pc:sldMk cId="3493667150" sldId="265"/>
        </pc:sldMkLst>
        <pc:spChg chg="mod">
          <ac:chgData name="Jatasya Raval" userId="41d0155e695bf7de" providerId="Windows Live" clId="Web-{DB6593EB-D961-4AE1-9A75-430FFC92A183}" dt="2022-05-21T16:45:56.155" v="114" actId="20577"/>
          <ac:spMkLst>
            <pc:docMk/>
            <pc:sldMk cId="3493667150" sldId="265"/>
            <ac:spMk id="2" creationId="{9A76D00F-F769-00CA-776D-FB72D12AE7C7}"/>
          </ac:spMkLst>
        </pc:spChg>
        <pc:spChg chg="mod">
          <ac:chgData name="Jatasya Raval" userId="41d0155e695bf7de" providerId="Windows Live" clId="Web-{DB6593EB-D961-4AE1-9A75-430FFC92A183}" dt="2022-05-21T16:55:57.871" v="157" actId="20577"/>
          <ac:spMkLst>
            <pc:docMk/>
            <pc:sldMk cId="3493667150" sldId="265"/>
            <ac:spMk id="3" creationId="{9BF459E6-BAC3-A97D-BB50-BF44001DFE87}"/>
          </ac:spMkLst>
        </pc:spChg>
      </pc:sldChg>
      <pc:sldChg chg="addSp delSp modSp new">
        <pc:chgData name="Jatasya Raval" userId="41d0155e695bf7de" providerId="Windows Live" clId="Web-{DB6593EB-D961-4AE1-9A75-430FFC92A183}" dt="2022-05-21T18:08:34.459" v="318" actId="20577"/>
        <pc:sldMkLst>
          <pc:docMk/>
          <pc:sldMk cId="2716774389" sldId="266"/>
        </pc:sldMkLst>
        <pc:spChg chg="mod">
          <ac:chgData name="Jatasya Raval" userId="41d0155e695bf7de" providerId="Windows Live" clId="Web-{DB6593EB-D961-4AE1-9A75-430FFC92A183}" dt="2022-05-21T16:56:03.903" v="160" actId="20577"/>
          <ac:spMkLst>
            <pc:docMk/>
            <pc:sldMk cId="2716774389" sldId="266"/>
            <ac:spMk id="2" creationId="{6F9FB8CA-AE68-AAA0-61F4-ACE1C9788BF5}"/>
          </ac:spMkLst>
        </pc:spChg>
        <pc:spChg chg="del">
          <ac:chgData name="Jatasya Raval" userId="41d0155e695bf7de" providerId="Windows Live" clId="Web-{DB6593EB-D961-4AE1-9A75-430FFC92A183}" dt="2022-05-21T16:56:09.887" v="161"/>
          <ac:spMkLst>
            <pc:docMk/>
            <pc:sldMk cId="2716774389" sldId="266"/>
            <ac:spMk id="3" creationId="{64D9E4B1-2C7C-726E-2DCF-49F5D4CB4465}"/>
          </ac:spMkLst>
        </pc:spChg>
        <pc:graphicFrameChg chg="add mod ord modGraphic">
          <ac:chgData name="Jatasya Raval" userId="41d0155e695bf7de" providerId="Windows Live" clId="Web-{DB6593EB-D961-4AE1-9A75-430FFC92A183}" dt="2022-05-21T18:08:34.459" v="318" actId="20577"/>
          <ac:graphicFrameMkLst>
            <pc:docMk/>
            <pc:sldMk cId="2716774389" sldId="266"/>
            <ac:graphicFrameMk id="4" creationId="{851EFF89-6AA5-3FB3-0422-BED4AB92C84F}"/>
          </ac:graphicFrameMkLst>
        </pc:graphicFrameChg>
      </pc:sldChg>
      <pc:sldChg chg="addSp modSp new mod setBg addAnim">
        <pc:chgData name="Jatasya Raval" userId="41d0155e695bf7de" providerId="Windows Live" clId="Web-{DB6593EB-D961-4AE1-9A75-430FFC92A183}" dt="2022-05-21T18:09:02.818" v="324"/>
        <pc:sldMkLst>
          <pc:docMk/>
          <pc:sldMk cId="923362710" sldId="267"/>
        </pc:sldMkLst>
        <pc:spChg chg="mod">
          <ac:chgData name="Jatasya Raval" userId="41d0155e695bf7de" providerId="Windows Live" clId="Web-{DB6593EB-D961-4AE1-9A75-430FFC92A183}" dt="2022-05-21T18:09:02.818" v="323"/>
          <ac:spMkLst>
            <pc:docMk/>
            <pc:sldMk cId="923362710" sldId="267"/>
            <ac:spMk id="2" creationId="{D83C16B9-434A-5665-E743-6CF57B5FA0CA}"/>
          </ac:spMkLst>
        </pc:spChg>
        <pc:spChg chg="add">
          <ac:chgData name="Jatasya Raval" userId="41d0155e695bf7de" providerId="Windows Live" clId="Web-{DB6593EB-D961-4AE1-9A75-430FFC92A183}" dt="2022-05-21T18:09:02.818" v="323"/>
          <ac:spMkLst>
            <pc:docMk/>
            <pc:sldMk cId="923362710" sldId="267"/>
            <ac:spMk id="9" creationId="{8F9CBE3F-79A8-4F8F-88D9-DAD03D0D281F}"/>
          </ac:spMkLst>
        </pc:spChg>
        <pc:spChg chg="add">
          <ac:chgData name="Jatasya Raval" userId="41d0155e695bf7de" providerId="Windows Live" clId="Web-{DB6593EB-D961-4AE1-9A75-430FFC92A183}" dt="2022-05-21T18:09:02.818" v="323"/>
          <ac:spMkLst>
            <pc:docMk/>
            <pc:sldMk cId="923362710" sldId="267"/>
            <ac:spMk id="11" creationId="{508BEF50-7B1E-49A4-BC19-5F4F1D755E64}"/>
          </ac:spMkLst>
        </pc:spChg>
        <pc:spChg chg="add">
          <ac:chgData name="Jatasya Raval" userId="41d0155e695bf7de" providerId="Windows Live" clId="Web-{DB6593EB-D961-4AE1-9A75-430FFC92A183}" dt="2022-05-21T18:09:02.818" v="323"/>
          <ac:spMkLst>
            <pc:docMk/>
            <pc:sldMk cId="923362710" sldId="267"/>
            <ac:spMk id="13" creationId="{C5CB530E-515E-412C-9DF1-5F8FFBD6F383}"/>
          </ac:spMkLst>
        </pc:spChg>
        <pc:spChg chg="add">
          <ac:chgData name="Jatasya Raval" userId="41d0155e695bf7de" providerId="Windows Live" clId="Web-{DB6593EB-D961-4AE1-9A75-430FFC92A183}" dt="2022-05-21T18:09:02.818" v="323"/>
          <ac:spMkLst>
            <pc:docMk/>
            <pc:sldMk cId="923362710" sldId="267"/>
            <ac:spMk id="15" creationId="{AEA7509D-F04F-40CB-A0B3-EEF16499CC9F}"/>
          </ac:spMkLst>
        </pc:spChg>
        <pc:spChg chg="add">
          <ac:chgData name="Jatasya Raval" userId="41d0155e695bf7de" providerId="Windows Live" clId="Web-{DB6593EB-D961-4AE1-9A75-430FFC92A183}" dt="2022-05-21T18:09:02.818" v="323"/>
          <ac:spMkLst>
            <pc:docMk/>
            <pc:sldMk cId="923362710" sldId="267"/>
            <ac:spMk id="17" creationId="{C39ADB8F-D187-49D7-BDCF-C1B6DC727068}"/>
          </ac:spMkLst>
        </pc:spChg>
        <pc:spChg chg="add">
          <ac:chgData name="Jatasya Raval" userId="41d0155e695bf7de" providerId="Windows Live" clId="Web-{DB6593EB-D961-4AE1-9A75-430FFC92A183}" dt="2022-05-21T18:09:02.818" v="323"/>
          <ac:spMkLst>
            <pc:docMk/>
            <pc:sldMk cId="923362710" sldId="267"/>
            <ac:spMk id="19" creationId="{712D4376-A578-4FF1-94FC-245E7A6A489F}"/>
          </ac:spMkLst>
        </pc:spChg>
        <pc:spChg chg="add">
          <ac:chgData name="Jatasya Raval" userId="41d0155e695bf7de" providerId="Windows Live" clId="Web-{DB6593EB-D961-4AE1-9A75-430FFC92A183}" dt="2022-05-21T18:09:02.818" v="323"/>
          <ac:spMkLst>
            <pc:docMk/>
            <pc:sldMk cId="923362710" sldId="267"/>
            <ac:spMk id="21" creationId="{3FBAD350-5664-4811-A208-657FB882D350}"/>
          </ac:spMkLst>
        </pc:spChg>
        <pc:cxnChg chg="add">
          <ac:chgData name="Jatasya Raval" userId="41d0155e695bf7de" providerId="Windows Live" clId="Web-{DB6593EB-D961-4AE1-9A75-430FFC92A183}" dt="2022-05-21T18:09:02.818" v="323"/>
          <ac:cxnSpMkLst>
            <pc:docMk/>
            <pc:sldMk cId="923362710" sldId="267"/>
            <ac:cxnSpMk id="7" creationId="{D1B787A8-0D67-4B7E-9B48-86BD906AB6B5}"/>
          </ac:cxnSpMkLst>
        </pc:cxnChg>
        <pc:cxnChg chg="add">
          <ac:chgData name="Jatasya Raval" userId="41d0155e695bf7de" providerId="Windows Live" clId="Web-{DB6593EB-D961-4AE1-9A75-430FFC92A183}" dt="2022-05-21T18:09:02.818" v="323"/>
          <ac:cxnSpMkLst>
            <pc:docMk/>
            <pc:sldMk cId="923362710" sldId="267"/>
            <ac:cxnSpMk id="23" creationId="{56020367-4FD5-4596-8E10-C5F095CD8DBF}"/>
          </ac:cxnSpMkLst>
        </pc:cxnChg>
      </pc:sldChg>
    </pc:docChg>
  </pc:docChgLst>
  <pc:docChgLst>
    <pc:chgData name="Jatasya Raval" userId="41d0155e695bf7de" providerId="Windows Live" clId="Web-{46E44044-9F7F-4D90-9AEB-4CD23B74CE02}"/>
    <pc:docChg chg="addSld modSld">
      <pc:chgData name="Jatasya Raval" userId="41d0155e695bf7de" providerId="Windows Live" clId="Web-{46E44044-9F7F-4D90-9AEB-4CD23B74CE02}" dt="2022-05-21T07:12:09.869" v="56" actId="20577"/>
      <pc:docMkLst>
        <pc:docMk/>
      </pc:docMkLst>
      <pc:sldChg chg="addSp delSp modSp new mod setBg">
        <pc:chgData name="Jatasya Raval" userId="41d0155e695bf7de" providerId="Windows Live" clId="Web-{46E44044-9F7F-4D90-9AEB-4CD23B74CE02}" dt="2022-05-21T07:12:09.869" v="56" actId="20577"/>
        <pc:sldMkLst>
          <pc:docMk/>
          <pc:sldMk cId="3602315918" sldId="258"/>
        </pc:sldMkLst>
        <pc:spChg chg="mod">
          <ac:chgData name="Jatasya Raval" userId="41d0155e695bf7de" providerId="Windows Live" clId="Web-{46E44044-9F7F-4D90-9AEB-4CD23B74CE02}" dt="2022-05-21T07:06:11.460" v="17"/>
          <ac:spMkLst>
            <pc:docMk/>
            <pc:sldMk cId="3602315918" sldId="258"/>
            <ac:spMk id="2" creationId="{4E74BBD5-0331-6B25-381B-4A283C321833}"/>
          </ac:spMkLst>
        </pc:spChg>
        <pc:spChg chg="del">
          <ac:chgData name="Jatasya Raval" userId="41d0155e695bf7de" providerId="Windows Live" clId="Web-{46E44044-9F7F-4D90-9AEB-4CD23B74CE02}" dt="2022-05-21T07:05:36.241" v="15"/>
          <ac:spMkLst>
            <pc:docMk/>
            <pc:sldMk cId="3602315918" sldId="258"/>
            <ac:spMk id="3" creationId="{5402AEBC-6E18-B380-0BCC-A239921029C8}"/>
          </ac:spMkLst>
        </pc:spChg>
        <pc:spChg chg="add del mod">
          <ac:chgData name="Jatasya Raval" userId="41d0155e695bf7de" providerId="Windows Live" clId="Web-{46E44044-9F7F-4D90-9AEB-4CD23B74CE02}" dt="2022-05-21T07:12:09.869" v="56" actId="20577"/>
          <ac:spMkLst>
            <pc:docMk/>
            <pc:sldMk cId="3602315918" sldId="258"/>
            <ac:spMk id="5" creationId="{905340FE-CC2B-E00B-13AE-B1910BBD6C8C}"/>
          </ac:spMkLst>
        </pc:spChg>
        <pc:spChg chg="add del mod">
          <ac:chgData name="Jatasya Raval" userId="41d0155e695bf7de" providerId="Windows Live" clId="Web-{46E44044-9F7F-4D90-9AEB-4CD23B74CE02}" dt="2022-05-21T07:11:44.369" v="35"/>
          <ac:spMkLst>
            <pc:docMk/>
            <pc:sldMk cId="3602315918" sldId="258"/>
            <ac:spMk id="6" creationId="{0E1EB533-7958-011B-F897-045FA78B64B1}"/>
          </ac:spMkLst>
        </pc:spChg>
        <pc:spChg chg="add del">
          <ac:chgData name="Jatasya Raval" userId="41d0155e695bf7de" providerId="Windows Live" clId="Web-{46E44044-9F7F-4D90-9AEB-4CD23B74CE02}" dt="2022-05-21T07:11:41.447" v="34"/>
          <ac:spMkLst>
            <pc:docMk/>
            <pc:sldMk cId="3602315918" sldId="258"/>
            <ac:spMk id="7" creationId="{F014960A-CD11-D73B-2145-9A320EFD2F80}"/>
          </ac:spMkLst>
        </pc:spChg>
        <pc:spChg chg="add del">
          <ac:chgData name="Jatasya Raval" userId="41d0155e695bf7de" providerId="Windows Live" clId="Web-{46E44044-9F7F-4D90-9AEB-4CD23B74CE02}" dt="2022-05-21T07:06:11.460" v="17"/>
          <ac:spMkLst>
            <pc:docMk/>
            <pc:sldMk cId="3602315918" sldId="258"/>
            <ac:spMk id="8" creationId="{672190E7-289F-FE48-4953-CE56D7EEABE7}"/>
          </ac:spMkLst>
        </pc:spChg>
        <pc:spChg chg="add del">
          <ac:chgData name="Jatasya Raval" userId="41d0155e695bf7de" providerId="Windows Live" clId="Web-{46E44044-9F7F-4D90-9AEB-4CD23B74CE02}" dt="2022-05-21T07:11:46.697" v="36"/>
          <ac:spMkLst>
            <pc:docMk/>
            <pc:sldMk cId="3602315918" sldId="258"/>
            <ac:spMk id="9" creationId="{4A0D8060-719E-F6D1-FEEE-21E11F3B5CEF}"/>
          </ac:spMkLst>
        </pc:spChg>
        <pc:spChg chg="add del">
          <ac:chgData name="Jatasya Raval" userId="41d0155e695bf7de" providerId="Windows Live" clId="Web-{46E44044-9F7F-4D90-9AEB-4CD23B74CE02}" dt="2022-05-21T07:06:11.460" v="17"/>
          <ac:spMkLst>
            <pc:docMk/>
            <pc:sldMk cId="3602315918" sldId="258"/>
            <ac:spMk id="11" creationId="{327D73B4-9F5C-4A64-A179-51B9500CB8B5}"/>
          </ac:spMkLst>
        </pc:spChg>
        <pc:spChg chg="add del">
          <ac:chgData name="Jatasya Raval" userId="41d0155e695bf7de" providerId="Windows Live" clId="Web-{46E44044-9F7F-4D90-9AEB-4CD23B74CE02}" dt="2022-05-21T07:06:11.460" v="17"/>
          <ac:spMkLst>
            <pc:docMk/>
            <pc:sldMk cId="3602315918" sldId="258"/>
            <ac:spMk id="13" creationId="{C1F06963-6374-4B48-844F-071A9BAAAE02}"/>
          </ac:spMkLst>
        </pc:spChg>
        <pc:spChg chg="add del">
          <ac:chgData name="Jatasya Raval" userId="41d0155e695bf7de" providerId="Windows Live" clId="Web-{46E44044-9F7F-4D90-9AEB-4CD23B74CE02}" dt="2022-05-21T07:06:11.460" v="17"/>
          <ac:spMkLst>
            <pc:docMk/>
            <pc:sldMk cId="3602315918" sldId="258"/>
            <ac:spMk id="15" creationId="{6CB927A4-E432-4310-9CD5-E89FF5063179}"/>
          </ac:spMkLst>
        </pc:spChg>
        <pc:spChg chg="add del">
          <ac:chgData name="Jatasya Raval" userId="41d0155e695bf7de" providerId="Windows Live" clId="Web-{46E44044-9F7F-4D90-9AEB-4CD23B74CE02}" dt="2022-05-21T07:06:11.460" v="17"/>
          <ac:spMkLst>
            <pc:docMk/>
            <pc:sldMk cId="3602315918" sldId="258"/>
            <ac:spMk id="17" creationId="{1453BF6C-B012-48B7-B4E8-6D7AC7C27D02}"/>
          </ac:spMkLst>
        </pc:spChg>
        <pc:spChg chg="add del">
          <ac:chgData name="Jatasya Raval" userId="41d0155e695bf7de" providerId="Windows Live" clId="Web-{46E44044-9F7F-4D90-9AEB-4CD23B74CE02}" dt="2022-05-21T07:06:11.460" v="17"/>
          <ac:spMkLst>
            <pc:docMk/>
            <pc:sldMk cId="3602315918" sldId="258"/>
            <ac:spMk id="19" creationId="{E3020543-B24B-4EC4-8FFC-8DD88EEA91A8}"/>
          </ac:spMkLst>
        </pc:spChg>
        <pc:picChg chg="add mod ord">
          <ac:chgData name="Jatasya Raval" userId="41d0155e695bf7de" providerId="Windows Live" clId="Web-{46E44044-9F7F-4D90-9AEB-4CD23B74CE02}" dt="2022-05-21T07:11:35.947" v="33" actId="14100"/>
          <ac:picMkLst>
            <pc:docMk/>
            <pc:sldMk cId="3602315918" sldId="258"/>
            <ac:picMk id="4" creationId="{9BE6C1A3-5E42-85D0-0357-7267F349454B}"/>
          </ac:picMkLst>
        </pc:picChg>
        <pc:cxnChg chg="add del">
          <ac:chgData name="Jatasya Raval" userId="41d0155e695bf7de" providerId="Windows Live" clId="Web-{46E44044-9F7F-4D90-9AEB-4CD23B74CE02}" dt="2022-05-21T07:06:11.460" v="17"/>
          <ac:cxnSpMkLst>
            <pc:docMk/>
            <pc:sldMk cId="3602315918" sldId="258"/>
            <ac:cxnSpMk id="21" creationId="{C49DA8F6-BCC1-4447-B54C-57856834B94B}"/>
          </ac:cxnSpMkLst>
        </pc:cxnChg>
      </pc:sldChg>
    </pc:docChg>
  </pc:docChgLst>
  <pc:docChgLst>
    <pc:chgData name="Jatasya Raval" userId="41d0155e695bf7de" providerId="Windows Live" clId="Web-{D9289FC8-1E4C-4483-98A4-9A3726195526}"/>
    <pc:docChg chg="addSld modSld addMainMaster delMainMaster">
      <pc:chgData name="Jatasya Raval" userId="41d0155e695bf7de" providerId="Windows Live" clId="Web-{D9289FC8-1E4C-4483-98A4-9A3726195526}" dt="2022-05-08T12:54:01.785" v="132" actId="14100"/>
      <pc:docMkLst>
        <pc:docMk/>
      </pc:docMkLst>
      <pc:sldChg chg="addSp delSp modSp mod setBg modClrScheme addAnim chgLayout">
        <pc:chgData name="Jatasya Raval" userId="41d0155e695bf7de" providerId="Windows Live" clId="Web-{D9289FC8-1E4C-4483-98A4-9A3726195526}" dt="2022-05-08T12:48:19.605" v="17"/>
        <pc:sldMkLst>
          <pc:docMk/>
          <pc:sldMk cId="109857222" sldId="256"/>
        </pc:sldMkLst>
        <pc:spChg chg="mod">
          <ac:chgData name="Jatasya Raval" userId="41d0155e695bf7de" providerId="Windows Live" clId="Web-{D9289FC8-1E4C-4483-98A4-9A3726195526}" dt="2022-05-08T12:48:19.605" v="1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tasya Raval" userId="41d0155e695bf7de" providerId="Windows Live" clId="Web-{D9289FC8-1E4C-4483-98A4-9A3726195526}" dt="2022-05-08T12:48:19.605" v="1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atasya Raval" userId="41d0155e695bf7de" providerId="Windows Live" clId="Web-{D9289FC8-1E4C-4483-98A4-9A3726195526}" dt="2022-05-08T12:48:19.558" v="14"/>
          <ac:spMkLst>
            <pc:docMk/>
            <pc:sldMk cId="109857222" sldId="256"/>
            <ac:spMk id="9" creationId="{E20BB609-EF92-42DB-836C-0699A590B5CF}"/>
          </ac:spMkLst>
        </pc:spChg>
        <pc:spChg chg="add del">
          <ac:chgData name="Jatasya Raval" userId="41d0155e695bf7de" providerId="Windows Live" clId="Web-{D9289FC8-1E4C-4483-98A4-9A3726195526}" dt="2022-05-08T12:48:19.558" v="14"/>
          <ac:spMkLst>
            <pc:docMk/>
            <pc:sldMk cId="109857222" sldId="256"/>
            <ac:spMk id="11" creationId="{8BEC44CD-E290-4D60-A056-5BA05B182AC3}"/>
          </ac:spMkLst>
        </pc:spChg>
        <pc:spChg chg="add del">
          <ac:chgData name="Jatasya Raval" userId="41d0155e695bf7de" providerId="Windows Live" clId="Web-{D9289FC8-1E4C-4483-98A4-9A3726195526}" dt="2022-05-08T12:48:19.558" v="14"/>
          <ac:spMkLst>
            <pc:docMk/>
            <pc:sldMk cId="109857222" sldId="256"/>
            <ac:spMk id="13" creationId="{B2C335F7-F61C-4EB4-80F2-4B1438FE66BB}"/>
          </ac:spMkLst>
        </pc:spChg>
        <pc:spChg chg="add del">
          <ac:chgData name="Jatasya Raval" userId="41d0155e695bf7de" providerId="Windows Live" clId="Web-{D9289FC8-1E4C-4483-98A4-9A3726195526}" dt="2022-05-08T12:48:19.558" v="14"/>
          <ac:spMkLst>
            <pc:docMk/>
            <pc:sldMk cId="109857222" sldId="256"/>
            <ac:spMk id="15" creationId="{F1189494-2B67-46D2-93D6-A122A09BF6B2}"/>
          </ac:spMkLst>
        </pc:spChg>
        <pc:spChg chg="add">
          <ac:chgData name="Jatasya Raval" userId="41d0155e695bf7de" providerId="Windows Live" clId="Web-{D9289FC8-1E4C-4483-98A4-9A3726195526}" dt="2022-05-08T12:48:19.605" v="15"/>
          <ac:spMkLst>
            <pc:docMk/>
            <pc:sldMk cId="109857222" sldId="256"/>
            <ac:spMk id="17" creationId="{3FBAD350-5664-4811-A208-657FB882D350}"/>
          </ac:spMkLst>
        </pc:spChg>
        <pc:spChg chg="add">
          <ac:chgData name="Jatasya Raval" userId="41d0155e695bf7de" providerId="Windows Live" clId="Web-{D9289FC8-1E4C-4483-98A4-9A3726195526}" dt="2022-05-08T12:48:19.605" v="15"/>
          <ac:spMkLst>
            <pc:docMk/>
            <pc:sldMk cId="109857222" sldId="256"/>
            <ac:spMk id="18" creationId="{6E37B132-9C54-4236-8910-3340177AD9DB}"/>
          </ac:spMkLst>
        </pc:spChg>
        <pc:spChg chg="add">
          <ac:chgData name="Jatasya Raval" userId="41d0155e695bf7de" providerId="Windows Live" clId="Web-{D9289FC8-1E4C-4483-98A4-9A3726195526}" dt="2022-05-08T12:48:19.605" v="15"/>
          <ac:spMkLst>
            <pc:docMk/>
            <pc:sldMk cId="109857222" sldId="256"/>
            <ac:spMk id="19" creationId="{C39ADB8F-D187-49D7-BDCF-C1B6DC727068}"/>
          </ac:spMkLst>
        </pc:spChg>
        <pc:spChg chg="add">
          <ac:chgData name="Jatasya Raval" userId="41d0155e695bf7de" providerId="Windows Live" clId="Web-{D9289FC8-1E4C-4483-98A4-9A3726195526}" dt="2022-05-08T12:48:19.605" v="15"/>
          <ac:spMkLst>
            <pc:docMk/>
            <pc:sldMk cId="109857222" sldId="256"/>
            <ac:spMk id="20" creationId="{D472C551-D440-40DF-9260-BDB9AC40960A}"/>
          </ac:spMkLst>
        </pc:spChg>
        <pc:spChg chg="add">
          <ac:chgData name="Jatasya Raval" userId="41d0155e695bf7de" providerId="Windows Live" clId="Web-{D9289FC8-1E4C-4483-98A4-9A3726195526}" dt="2022-05-08T12:48:19.605" v="15"/>
          <ac:spMkLst>
            <pc:docMk/>
            <pc:sldMk cId="109857222" sldId="256"/>
            <ac:spMk id="23" creationId="{508BEF50-7B1E-49A4-BC19-5F4F1D755E64}"/>
          </ac:spMkLst>
        </pc:spChg>
        <pc:picChg chg="add del">
          <ac:chgData name="Jatasya Raval" userId="41d0155e695bf7de" providerId="Windows Live" clId="Web-{D9289FC8-1E4C-4483-98A4-9A3726195526}" dt="2022-05-08T12:48:19.558" v="14"/>
          <ac:picMkLst>
            <pc:docMk/>
            <pc:sldMk cId="109857222" sldId="256"/>
            <ac:picMk id="4" creationId="{82D8D850-1D45-9039-4983-E48D918C43A5}"/>
          </ac:picMkLst>
        </pc:picChg>
        <pc:picChg chg="add">
          <ac:chgData name="Jatasya Raval" userId="41d0155e695bf7de" providerId="Windows Live" clId="Web-{D9289FC8-1E4C-4483-98A4-9A3726195526}" dt="2022-05-08T12:48:19.605" v="15"/>
          <ac:picMkLst>
            <pc:docMk/>
            <pc:sldMk cId="109857222" sldId="256"/>
            <ac:picMk id="21" creationId="{18D03D71-FCCF-C698-15F0-1F0A1210860F}"/>
          </ac:picMkLst>
        </pc:picChg>
        <pc:cxnChg chg="add">
          <ac:chgData name="Jatasya Raval" userId="41d0155e695bf7de" providerId="Windows Live" clId="Web-{D9289FC8-1E4C-4483-98A4-9A3726195526}" dt="2022-05-08T12:48:19.605" v="15"/>
          <ac:cxnSpMkLst>
            <pc:docMk/>
            <pc:sldMk cId="109857222" sldId="256"/>
            <ac:cxnSpMk id="22" creationId="{56020367-4FD5-4596-8E10-C5F095CD8DBF}"/>
          </ac:cxnSpMkLst>
        </pc:cxnChg>
      </pc:sldChg>
      <pc:sldChg chg="addSp delSp modSp new mod setBg">
        <pc:chgData name="Jatasya Raval" userId="41d0155e695bf7de" providerId="Windows Live" clId="Web-{D9289FC8-1E4C-4483-98A4-9A3726195526}" dt="2022-05-08T12:54:01.785" v="132" actId="14100"/>
        <pc:sldMkLst>
          <pc:docMk/>
          <pc:sldMk cId="3710779996" sldId="257"/>
        </pc:sldMkLst>
        <pc:spChg chg="mod">
          <ac:chgData name="Jatasya Raval" userId="41d0155e695bf7de" providerId="Windows Live" clId="Web-{D9289FC8-1E4C-4483-98A4-9A3726195526}" dt="2022-05-08T12:52:09.798" v="118"/>
          <ac:spMkLst>
            <pc:docMk/>
            <pc:sldMk cId="3710779996" sldId="257"/>
            <ac:spMk id="2" creationId="{FE305198-8ED1-FF80-EA68-A60EF8870FB5}"/>
          </ac:spMkLst>
        </pc:spChg>
        <pc:spChg chg="del">
          <ac:chgData name="Jatasya Raval" userId="41d0155e695bf7de" providerId="Windows Live" clId="Web-{D9289FC8-1E4C-4483-98A4-9A3726195526}" dt="2022-05-08T12:48:45.856" v="30"/>
          <ac:spMkLst>
            <pc:docMk/>
            <pc:sldMk cId="3710779996" sldId="257"/>
            <ac:spMk id="3" creationId="{61E19FA7-A4CB-5006-40F7-E3B21C124419}"/>
          </ac:spMkLst>
        </pc:spChg>
        <pc:spChg chg="add mod">
          <ac:chgData name="Jatasya Raval" userId="41d0155e695bf7de" providerId="Windows Live" clId="Web-{D9289FC8-1E4C-4483-98A4-9A3726195526}" dt="2022-05-08T12:54:01.785" v="132" actId="14100"/>
          <ac:spMkLst>
            <pc:docMk/>
            <pc:sldMk cId="3710779996" sldId="257"/>
            <ac:spMk id="188" creationId="{0B6ED61E-EF3E-3C35-1CFD-86FD01F12CB7}"/>
          </ac:spMkLst>
        </pc:spChg>
        <pc:spChg chg="add">
          <ac:chgData name="Jatasya Raval" userId="41d0155e695bf7de" providerId="Windows Live" clId="Web-{D9289FC8-1E4C-4483-98A4-9A3726195526}" dt="2022-05-08T12:52:09.798" v="118"/>
          <ac:spMkLst>
            <pc:docMk/>
            <pc:sldMk cId="3710779996" sldId="257"/>
            <ac:spMk id="194" creationId="{7EE0A6B3-EB7E-45AA-ADB6-138489E0CD75}"/>
          </ac:spMkLst>
        </pc:spChg>
        <pc:spChg chg="add">
          <ac:chgData name="Jatasya Raval" userId="41d0155e695bf7de" providerId="Windows Live" clId="Web-{D9289FC8-1E4C-4483-98A4-9A3726195526}" dt="2022-05-08T12:52:09.798" v="118"/>
          <ac:spMkLst>
            <pc:docMk/>
            <pc:sldMk cId="3710779996" sldId="257"/>
            <ac:spMk id="196" creationId="{0C0EA1AB-DC8C-4976-9474-9313A673D4E9}"/>
          </ac:spMkLst>
        </pc:spChg>
        <pc:spChg chg="add">
          <ac:chgData name="Jatasya Raval" userId="41d0155e695bf7de" providerId="Windows Live" clId="Web-{D9289FC8-1E4C-4483-98A4-9A3726195526}" dt="2022-05-08T12:52:09.798" v="118"/>
          <ac:spMkLst>
            <pc:docMk/>
            <pc:sldMk cId="3710779996" sldId="257"/>
            <ac:spMk id="198" creationId="{6CB927A4-E432-4310-9CD5-E89FF5063179}"/>
          </ac:spMkLst>
        </pc:spChg>
        <pc:spChg chg="add">
          <ac:chgData name="Jatasya Raval" userId="41d0155e695bf7de" providerId="Windows Live" clId="Web-{D9289FC8-1E4C-4483-98A4-9A3726195526}" dt="2022-05-08T12:52:09.798" v="118"/>
          <ac:spMkLst>
            <pc:docMk/>
            <pc:sldMk cId="3710779996" sldId="257"/>
            <ac:spMk id="200" creationId="{E3020543-B24B-4EC4-8FFC-8DD88EEA91A8}"/>
          </ac:spMkLst>
        </pc:spChg>
        <pc:spChg chg="add">
          <ac:chgData name="Jatasya Raval" userId="41d0155e695bf7de" providerId="Windows Live" clId="Web-{D9289FC8-1E4C-4483-98A4-9A3726195526}" dt="2022-05-08T12:52:09.798" v="118"/>
          <ac:spMkLst>
            <pc:docMk/>
            <pc:sldMk cId="3710779996" sldId="257"/>
            <ac:spMk id="202" creationId="{1453BF6C-B012-48B7-B4E8-6D7AC7C27D02}"/>
          </ac:spMkLst>
        </pc:spChg>
        <pc:graphicFrameChg chg="add del mod ord modGraphic">
          <ac:chgData name="Jatasya Raval" userId="41d0155e695bf7de" providerId="Windows Live" clId="Web-{D9289FC8-1E4C-4483-98A4-9A3726195526}" dt="2022-05-08T12:51:34.235" v="114"/>
          <ac:graphicFrameMkLst>
            <pc:docMk/>
            <pc:sldMk cId="3710779996" sldId="257"/>
            <ac:graphicFrameMk id="4" creationId="{DBADC390-F210-3DBE-BFE7-F50AD3C4BBDD}"/>
          </ac:graphicFrameMkLst>
        </pc:graphicFrameChg>
        <pc:picChg chg="add">
          <ac:chgData name="Jatasya Raval" userId="41d0155e695bf7de" providerId="Windows Live" clId="Web-{D9289FC8-1E4C-4483-98A4-9A3726195526}" dt="2022-05-08T12:52:09.798" v="118"/>
          <ac:picMkLst>
            <pc:docMk/>
            <pc:sldMk cId="3710779996" sldId="257"/>
            <ac:picMk id="190" creationId="{F2C5FECF-25CA-44AB-6E2E-5B13BA51AECE}"/>
          </ac:picMkLst>
        </pc:picChg>
        <pc:cxnChg chg="add">
          <ac:chgData name="Jatasya Raval" userId="41d0155e695bf7de" providerId="Windows Live" clId="Web-{D9289FC8-1E4C-4483-98A4-9A3726195526}" dt="2022-05-08T12:52:09.798" v="118"/>
          <ac:cxnSpMkLst>
            <pc:docMk/>
            <pc:sldMk cId="3710779996" sldId="257"/>
            <ac:cxnSpMk id="204" creationId="{C49DA8F6-BCC1-4447-B54C-57856834B94B}"/>
          </ac:cxnSpMkLst>
        </pc:cxnChg>
      </pc:sldChg>
      <pc:sldMasterChg chg="add del addSldLayout delSldLayout">
        <pc:chgData name="Jatasya Raval" userId="41d0155e695bf7de" providerId="Windows Live" clId="Web-{D9289FC8-1E4C-4483-98A4-9A3726195526}" dt="2022-05-08T12:48:19.605" v="15"/>
        <pc:sldMasterMkLst>
          <pc:docMk/>
          <pc:sldMasterMk cId="2460954070" sldId="2147483660"/>
        </pc:sldMasterMkLst>
        <pc:sldLayoutChg chg="add del">
          <pc:chgData name="Jatasya Raval" userId="41d0155e695bf7de" providerId="Windows Live" clId="Web-{D9289FC8-1E4C-4483-98A4-9A3726195526}" dt="2022-05-08T12:48:19.605" v="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Jatasya Raval" userId="41d0155e695bf7de" providerId="Windows Live" clId="Web-{D9289FC8-1E4C-4483-98A4-9A3726195526}" dt="2022-05-08T12:48:19.605" v="1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Jatasya Raval" userId="41d0155e695bf7de" providerId="Windows Live" clId="Web-{D9289FC8-1E4C-4483-98A4-9A3726195526}" dt="2022-05-08T12:48:19.605" v="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Jatasya Raval" userId="41d0155e695bf7de" providerId="Windows Live" clId="Web-{D9289FC8-1E4C-4483-98A4-9A3726195526}" dt="2022-05-08T12:48:19.605" v="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Jatasya Raval" userId="41d0155e695bf7de" providerId="Windows Live" clId="Web-{D9289FC8-1E4C-4483-98A4-9A3726195526}" dt="2022-05-08T12:48:19.605" v="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Jatasya Raval" userId="41d0155e695bf7de" providerId="Windows Live" clId="Web-{D9289FC8-1E4C-4483-98A4-9A3726195526}" dt="2022-05-08T12:48:19.605" v="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atasya Raval" userId="41d0155e695bf7de" providerId="Windows Live" clId="Web-{D9289FC8-1E4C-4483-98A4-9A3726195526}" dt="2022-05-08T12:48:19.605" v="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Jatasya Raval" userId="41d0155e695bf7de" providerId="Windows Live" clId="Web-{D9289FC8-1E4C-4483-98A4-9A3726195526}" dt="2022-05-08T12:48:19.605" v="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Jatasya Raval" userId="41d0155e695bf7de" providerId="Windows Live" clId="Web-{D9289FC8-1E4C-4483-98A4-9A3726195526}" dt="2022-05-08T12:48:19.605" v="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Jatasya Raval" userId="41d0155e695bf7de" providerId="Windows Live" clId="Web-{D9289FC8-1E4C-4483-98A4-9A3726195526}" dt="2022-05-08T12:48:19.605" v="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Jatasya Raval" userId="41d0155e695bf7de" providerId="Windows Live" clId="Web-{D9289FC8-1E4C-4483-98A4-9A3726195526}" dt="2022-05-08T12:48:19.605" v="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Jatasya Raval" userId="41d0155e695bf7de" providerId="Windows Live" clId="Web-{D9289FC8-1E4C-4483-98A4-9A3726195526}" dt="2022-05-08T12:48:19.605" v="15"/>
        <pc:sldMasterMkLst>
          <pc:docMk/>
          <pc:sldMasterMk cId="807200006" sldId="2147483685"/>
        </pc:sldMasterMkLst>
        <pc:sldLayoutChg chg="add">
          <pc:chgData name="Jatasya Raval" userId="41d0155e695bf7de" providerId="Windows Live" clId="Web-{D9289FC8-1E4C-4483-98A4-9A3726195526}" dt="2022-05-08T12:48:19.605" v="15"/>
          <pc:sldLayoutMkLst>
            <pc:docMk/>
            <pc:sldMasterMk cId="807200006" sldId="2147483685"/>
            <pc:sldLayoutMk cId="16592659" sldId="2147483674"/>
          </pc:sldLayoutMkLst>
        </pc:sldLayoutChg>
        <pc:sldLayoutChg chg="add">
          <pc:chgData name="Jatasya Raval" userId="41d0155e695bf7de" providerId="Windows Live" clId="Web-{D9289FC8-1E4C-4483-98A4-9A3726195526}" dt="2022-05-08T12:48:19.605" v="15"/>
          <pc:sldLayoutMkLst>
            <pc:docMk/>
            <pc:sldMasterMk cId="807200006" sldId="2147483685"/>
            <pc:sldLayoutMk cId="3203691371" sldId="2147483675"/>
          </pc:sldLayoutMkLst>
        </pc:sldLayoutChg>
        <pc:sldLayoutChg chg="add">
          <pc:chgData name="Jatasya Raval" userId="41d0155e695bf7de" providerId="Windows Live" clId="Web-{D9289FC8-1E4C-4483-98A4-9A3726195526}" dt="2022-05-08T12:48:19.605" v="15"/>
          <pc:sldLayoutMkLst>
            <pc:docMk/>
            <pc:sldMasterMk cId="807200006" sldId="2147483685"/>
            <pc:sldLayoutMk cId="1239183599" sldId="2147483676"/>
          </pc:sldLayoutMkLst>
        </pc:sldLayoutChg>
        <pc:sldLayoutChg chg="add">
          <pc:chgData name="Jatasya Raval" userId="41d0155e695bf7de" providerId="Windows Live" clId="Web-{D9289FC8-1E4C-4483-98A4-9A3726195526}" dt="2022-05-08T12:48:19.605" v="15"/>
          <pc:sldLayoutMkLst>
            <pc:docMk/>
            <pc:sldMasterMk cId="807200006" sldId="2147483685"/>
            <pc:sldLayoutMk cId="430694552" sldId="2147483677"/>
          </pc:sldLayoutMkLst>
        </pc:sldLayoutChg>
        <pc:sldLayoutChg chg="add">
          <pc:chgData name="Jatasya Raval" userId="41d0155e695bf7de" providerId="Windows Live" clId="Web-{D9289FC8-1E4C-4483-98A4-9A3726195526}" dt="2022-05-08T12:48:19.605" v="15"/>
          <pc:sldLayoutMkLst>
            <pc:docMk/>
            <pc:sldMasterMk cId="807200006" sldId="2147483685"/>
            <pc:sldLayoutMk cId="1876428323" sldId="2147483678"/>
          </pc:sldLayoutMkLst>
        </pc:sldLayoutChg>
        <pc:sldLayoutChg chg="add">
          <pc:chgData name="Jatasya Raval" userId="41d0155e695bf7de" providerId="Windows Live" clId="Web-{D9289FC8-1E4C-4483-98A4-9A3726195526}" dt="2022-05-08T12:48:19.605" v="15"/>
          <pc:sldLayoutMkLst>
            <pc:docMk/>
            <pc:sldMasterMk cId="807200006" sldId="2147483685"/>
            <pc:sldLayoutMk cId="478438946" sldId="2147483679"/>
          </pc:sldLayoutMkLst>
        </pc:sldLayoutChg>
        <pc:sldLayoutChg chg="add">
          <pc:chgData name="Jatasya Raval" userId="41d0155e695bf7de" providerId="Windows Live" clId="Web-{D9289FC8-1E4C-4483-98A4-9A3726195526}" dt="2022-05-08T12:48:19.605" v="15"/>
          <pc:sldLayoutMkLst>
            <pc:docMk/>
            <pc:sldMasterMk cId="807200006" sldId="2147483685"/>
            <pc:sldLayoutMk cId="3366848689" sldId="2147483680"/>
          </pc:sldLayoutMkLst>
        </pc:sldLayoutChg>
        <pc:sldLayoutChg chg="add">
          <pc:chgData name="Jatasya Raval" userId="41d0155e695bf7de" providerId="Windows Live" clId="Web-{D9289FC8-1E4C-4483-98A4-9A3726195526}" dt="2022-05-08T12:48:19.605" v="15"/>
          <pc:sldLayoutMkLst>
            <pc:docMk/>
            <pc:sldMasterMk cId="807200006" sldId="2147483685"/>
            <pc:sldLayoutMk cId="4079848924" sldId="2147483681"/>
          </pc:sldLayoutMkLst>
        </pc:sldLayoutChg>
        <pc:sldLayoutChg chg="add">
          <pc:chgData name="Jatasya Raval" userId="41d0155e695bf7de" providerId="Windows Live" clId="Web-{D9289FC8-1E4C-4483-98A4-9A3726195526}" dt="2022-05-08T12:48:19.605" v="15"/>
          <pc:sldLayoutMkLst>
            <pc:docMk/>
            <pc:sldMasterMk cId="807200006" sldId="2147483685"/>
            <pc:sldLayoutMk cId="4150525693" sldId="2147483682"/>
          </pc:sldLayoutMkLst>
        </pc:sldLayoutChg>
        <pc:sldLayoutChg chg="add">
          <pc:chgData name="Jatasya Raval" userId="41d0155e695bf7de" providerId="Windows Live" clId="Web-{D9289FC8-1E4C-4483-98A4-9A3726195526}" dt="2022-05-08T12:48:19.605" v="15"/>
          <pc:sldLayoutMkLst>
            <pc:docMk/>
            <pc:sldMasterMk cId="807200006" sldId="2147483685"/>
            <pc:sldLayoutMk cId="1018677275" sldId="2147483683"/>
          </pc:sldLayoutMkLst>
        </pc:sldLayoutChg>
        <pc:sldLayoutChg chg="add">
          <pc:chgData name="Jatasya Raval" userId="41d0155e695bf7de" providerId="Windows Live" clId="Web-{D9289FC8-1E4C-4483-98A4-9A3726195526}" dt="2022-05-08T12:48:19.605" v="15"/>
          <pc:sldLayoutMkLst>
            <pc:docMk/>
            <pc:sldMasterMk cId="807200006" sldId="2147483685"/>
            <pc:sldLayoutMk cId="2737521608" sldId="2147483684"/>
          </pc:sldLayoutMkLst>
        </pc:sldLayoutChg>
      </pc:sldMasterChg>
      <pc:sldMasterChg chg="add del addSldLayout delSldLayout">
        <pc:chgData name="Jatasya Raval" userId="41d0155e695bf7de" providerId="Windows Live" clId="Web-{D9289FC8-1E4C-4483-98A4-9A3726195526}" dt="2022-05-08T12:48:19.558" v="14"/>
        <pc:sldMasterMkLst>
          <pc:docMk/>
          <pc:sldMasterMk cId="1483003143" sldId="2147483711"/>
        </pc:sldMasterMkLst>
        <pc:sldLayoutChg chg="add del">
          <pc:chgData name="Jatasya Raval" userId="41d0155e695bf7de" providerId="Windows Live" clId="Web-{D9289FC8-1E4C-4483-98A4-9A3726195526}" dt="2022-05-08T12:48:19.558" v="14"/>
          <pc:sldLayoutMkLst>
            <pc:docMk/>
            <pc:sldMasterMk cId="1483003143" sldId="2147483711"/>
            <pc:sldLayoutMk cId="1795347689" sldId="2147483700"/>
          </pc:sldLayoutMkLst>
        </pc:sldLayoutChg>
        <pc:sldLayoutChg chg="add del">
          <pc:chgData name="Jatasya Raval" userId="41d0155e695bf7de" providerId="Windows Live" clId="Web-{D9289FC8-1E4C-4483-98A4-9A3726195526}" dt="2022-05-08T12:48:19.558" v="14"/>
          <pc:sldLayoutMkLst>
            <pc:docMk/>
            <pc:sldMasterMk cId="1483003143" sldId="2147483711"/>
            <pc:sldLayoutMk cId="3470263854" sldId="2147483701"/>
          </pc:sldLayoutMkLst>
        </pc:sldLayoutChg>
        <pc:sldLayoutChg chg="add del">
          <pc:chgData name="Jatasya Raval" userId="41d0155e695bf7de" providerId="Windows Live" clId="Web-{D9289FC8-1E4C-4483-98A4-9A3726195526}" dt="2022-05-08T12:48:19.558" v="14"/>
          <pc:sldLayoutMkLst>
            <pc:docMk/>
            <pc:sldMasterMk cId="1483003143" sldId="2147483711"/>
            <pc:sldLayoutMk cId="1887359469" sldId="2147483702"/>
          </pc:sldLayoutMkLst>
        </pc:sldLayoutChg>
        <pc:sldLayoutChg chg="add del">
          <pc:chgData name="Jatasya Raval" userId="41d0155e695bf7de" providerId="Windows Live" clId="Web-{D9289FC8-1E4C-4483-98A4-9A3726195526}" dt="2022-05-08T12:48:19.558" v="14"/>
          <pc:sldLayoutMkLst>
            <pc:docMk/>
            <pc:sldMasterMk cId="1483003143" sldId="2147483711"/>
            <pc:sldLayoutMk cId="4120430771" sldId="2147483703"/>
          </pc:sldLayoutMkLst>
        </pc:sldLayoutChg>
        <pc:sldLayoutChg chg="add del">
          <pc:chgData name="Jatasya Raval" userId="41d0155e695bf7de" providerId="Windows Live" clId="Web-{D9289FC8-1E4C-4483-98A4-9A3726195526}" dt="2022-05-08T12:48:19.558" v="14"/>
          <pc:sldLayoutMkLst>
            <pc:docMk/>
            <pc:sldMasterMk cId="1483003143" sldId="2147483711"/>
            <pc:sldLayoutMk cId="3339643700" sldId="2147483704"/>
          </pc:sldLayoutMkLst>
        </pc:sldLayoutChg>
        <pc:sldLayoutChg chg="add del">
          <pc:chgData name="Jatasya Raval" userId="41d0155e695bf7de" providerId="Windows Live" clId="Web-{D9289FC8-1E4C-4483-98A4-9A3726195526}" dt="2022-05-08T12:48:19.558" v="14"/>
          <pc:sldLayoutMkLst>
            <pc:docMk/>
            <pc:sldMasterMk cId="1483003143" sldId="2147483711"/>
            <pc:sldLayoutMk cId="440362451" sldId="2147483705"/>
          </pc:sldLayoutMkLst>
        </pc:sldLayoutChg>
        <pc:sldLayoutChg chg="add del">
          <pc:chgData name="Jatasya Raval" userId="41d0155e695bf7de" providerId="Windows Live" clId="Web-{D9289FC8-1E4C-4483-98A4-9A3726195526}" dt="2022-05-08T12:48:19.558" v="14"/>
          <pc:sldLayoutMkLst>
            <pc:docMk/>
            <pc:sldMasterMk cId="1483003143" sldId="2147483711"/>
            <pc:sldLayoutMk cId="2640570023" sldId="2147483706"/>
          </pc:sldLayoutMkLst>
        </pc:sldLayoutChg>
        <pc:sldLayoutChg chg="add del">
          <pc:chgData name="Jatasya Raval" userId="41d0155e695bf7de" providerId="Windows Live" clId="Web-{D9289FC8-1E4C-4483-98A4-9A3726195526}" dt="2022-05-08T12:48:19.558" v="14"/>
          <pc:sldLayoutMkLst>
            <pc:docMk/>
            <pc:sldMasterMk cId="1483003143" sldId="2147483711"/>
            <pc:sldLayoutMk cId="3292331516" sldId="2147483707"/>
          </pc:sldLayoutMkLst>
        </pc:sldLayoutChg>
        <pc:sldLayoutChg chg="add del">
          <pc:chgData name="Jatasya Raval" userId="41d0155e695bf7de" providerId="Windows Live" clId="Web-{D9289FC8-1E4C-4483-98A4-9A3726195526}" dt="2022-05-08T12:48:19.558" v="14"/>
          <pc:sldLayoutMkLst>
            <pc:docMk/>
            <pc:sldMasterMk cId="1483003143" sldId="2147483711"/>
            <pc:sldLayoutMk cId="206346689" sldId="2147483708"/>
          </pc:sldLayoutMkLst>
        </pc:sldLayoutChg>
        <pc:sldLayoutChg chg="add del">
          <pc:chgData name="Jatasya Raval" userId="41d0155e695bf7de" providerId="Windows Live" clId="Web-{D9289FC8-1E4C-4483-98A4-9A3726195526}" dt="2022-05-08T12:48:19.558" v="14"/>
          <pc:sldLayoutMkLst>
            <pc:docMk/>
            <pc:sldMasterMk cId="1483003143" sldId="2147483711"/>
            <pc:sldLayoutMk cId="2812050862" sldId="2147483709"/>
          </pc:sldLayoutMkLst>
        </pc:sldLayoutChg>
        <pc:sldLayoutChg chg="add del">
          <pc:chgData name="Jatasya Raval" userId="41d0155e695bf7de" providerId="Windows Live" clId="Web-{D9289FC8-1E4C-4483-98A4-9A3726195526}" dt="2022-05-08T12:48:19.558" v="14"/>
          <pc:sldLayoutMkLst>
            <pc:docMk/>
            <pc:sldMasterMk cId="1483003143" sldId="2147483711"/>
            <pc:sldLayoutMk cId="4237548587" sldId="214748371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82F25-B740-4977-87F2-BDFCB15A55E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B05EB0-8196-4C5C-BAA4-CEFAF1961A38}">
      <dgm:prSet phldrT="[Text]" phldr="0"/>
      <dgm:spPr/>
      <dgm:t>
        <a:bodyPr/>
        <a:lstStyle/>
        <a:p>
          <a:pPr rtl="0"/>
          <a:r>
            <a:rPr lang="en-US" dirty="0"/>
            <a:t>Definition of Switch</a:t>
          </a:r>
        </a:p>
      </dgm:t>
    </dgm:pt>
    <dgm:pt modelId="{CBDBDECE-D8C1-4C54-80BF-45A30739A9CD}" type="parTrans" cxnId="{EE2868B7-3B24-492E-BE7F-00BA3ED86CFC}">
      <dgm:prSet/>
      <dgm:spPr/>
      <dgm:t>
        <a:bodyPr/>
        <a:lstStyle/>
        <a:p>
          <a:endParaRPr lang="en-US"/>
        </a:p>
      </dgm:t>
    </dgm:pt>
    <dgm:pt modelId="{41ECC7A0-F9AA-4F02-B919-7B14295DC995}" type="sibTrans" cxnId="{EE2868B7-3B24-492E-BE7F-00BA3ED86CFC}">
      <dgm:prSet/>
      <dgm:spPr/>
      <dgm:t>
        <a:bodyPr/>
        <a:lstStyle/>
        <a:p>
          <a:endParaRPr lang="en-US"/>
        </a:p>
      </dgm:t>
    </dgm:pt>
    <dgm:pt modelId="{823F28A0-9E0C-4454-9B71-B63A63426428}">
      <dgm:prSet phldr="0"/>
      <dgm:spPr/>
      <dgm:t>
        <a:bodyPr/>
        <a:lstStyle/>
        <a:p>
          <a:pPr rtl="0"/>
          <a:r>
            <a:rPr lang="en-US" dirty="0">
              <a:latin typeface="Gill Sans Nova"/>
            </a:rPr>
            <a:t>Types of Switch</a:t>
          </a:r>
        </a:p>
      </dgm:t>
    </dgm:pt>
    <dgm:pt modelId="{A8ACD30E-78BA-43AE-8139-8525A8D92753}" type="parTrans" cxnId="{9F357031-0787-4027-BE50-DF4BF4C6274A}">
      <dgm:prSet/>
      <dgm:spPr/>
    </dgm:pt>
    <dgm:pt modelId="{B72A3A5C-2C78-45A9-8BF4-06868F97F681}" type="sibTrans" cxnId="{9F357031-0787-4027-BE50-DF4BF4C6274A}">
      <dgm:prSet/>
      <dgm:spPr/>
    </dgm:pt>
    <dgm:pt modelId="{836BC21C-083F-4F05-BA19-149B83212B14}">
      <dgm:prSet phldr="0"/>
      <dgm:spPr/>
      <dgm:t>
        <a:bodyPr/>
        <a:lstStyle/>
        <a:p>
          <a:pPr rtl="0"/>
          <a:r>
            <a:rPr lang="en-US" dirty="0">
              <a:latin typeface="Gill Sans Nova"/>
            </a:rPr>
            <a:t>SwitchWorking Principle</a:t>
          </a:r>
          <a:endParaRPr lang="en-US" dirty="0"/>
        </a:p>
      </dgm:t>
    </dgm:pt>
    <dgm:pt modelId="{59663693-4352-49E3-91AC-2981D188F53B}" type="parTrans" cxnId="{074EE98B-7BA0-4F5A-A333-95EFB9B9BD3B}">
      <dgm:prSet/>
      <dgm:spPr/>
    </dgm:pt>
    <dgm:pt modelId="{B0D11966-55AF-462F-AF61-3E5E5D37F895}" type="sibTrans" cxnId="{074EE98B-7BA0-4F5A-A333-95EFB9B9BD3B}">
      <dgm:prSet/>
      <dgm:spPr/>
    </dgm:pt>
    <dgm:pt modelId="{D936BE1D-9861-4E56-B6A3-89A050D98434}">
      <dgm:prSet phldr="0"/>
      <dgm:spPr/>
      <dgm:t>
        <a:bodyPr/>
        <a:lstStyle/>
        <a:p>
          <a:pPr rtl="0"/>
          <a:r>
            <a:rPr lang="en-US" dirty="0">
              <a:latin typeface="Gill Sans Nova"/>
            </a:rPr>
            <a:t>Circuit Symbols</a:t>
          </a:r>
        </a:p>
      </dgm:t>
    </dgm:pt>
    <dgm:pt modelId="{682F7208-3749-47ED-AAED-416EDDAA3778}" type="parTrans" cxnId="{E9E53609-6A64-4B44-B717-61AA056AB848}">
      <dgm:prSet/>
      <dgm:spPr/>
    </dgm:pt>
    <dgm:pt modelId="{01FB3D04-330D-4299-8085-989C6812A495}" type="sibTrans" cxnId="{E9E53609-6A64-4B44-B717-61AA056AB848}">
      <dgm:prSet/>
      <dgm:spPr/>
    </dgm:pt>
    <dgm:pt modelId="{98EC9028-BFED-4419-8060-F27657E5FB57}">
      <dgm:prSet phldr="0"/>
      <dgm:spPr/>
      <dgm:t>
        <a:bodyPr/>
        <a:lstStyle/>
        <a:p>
          <a:pPr rtl="0"/>
          <a:r>
            <a:rPr lang="en-US" dirty="0">
              <a:latin typeface="Gill Sans Nova"/>
            </a:rPr>
            <a:t>Real-Time Applications</a:t>
          </a:r>
        </a:p>
      </dgm:t>
    </dgm:pt>
    <dgm:pt modelId="{343D00CE-F03F-4A7A-AB64-1189C25E3E95}" type="parTrans" cxnId="{D64850A7-76E4-4335-9615-6ED49356F3C8}">
      <dgm:prSet/>
      <dgm:spPr/>
    </dgm:pt>
    <dgm:pt modelId="{7BEB246A-BF95-4FB1-AB6F-50CE740EEC14}" type="sibTrans" cxnId="{D64850A7-76E4-4335-9615-6ED49356F3C8}">
      <dgm:prSet/>
      <dgm:spPr/>
    </dgm:pt>
    <dgm:pt modelId="{FC69C3E5-84F9-4C3C-BA1A-2B478E799E96}">
      <dgm:prSet phldr="0"/>
      <dgm:spPr/>
      <dgm:t>
        <a:bodyPr/>
        <a:lstStyle/>
        <a:p>
          <a:pPr rtl="0"/>
          <a:endParaRPr lang="en-US" dirty="0">
            <a:latin typeface="Gill Sans Nova"/>
          </a:endParaRPr>
        </a:p>
      </dgm:t>
    </dgm:pt>
    <dgm:pt modelId="{10806D1F-57E3-43C1-988D-83447213E2FD}" type="parTrans" cxnId="{D1D7598B-0F4B-4C61-A918-375B06A83868}">
      <dgm:prSet/>
      <dgm:spPr/>
    </dgm:pt>
    <dgm:pt modelId="{3D3F74F2-EA8A-49D6-BDA0-22D2AF47E07C}" type="sibTrans" cxnId="{D1D7598B-0F4B-4C61-A918-375B06A83868}">
      <dgm:prSet/>
      <dgm:spPr/>
    </dgm:pt>
    <dgm:pt modelId="{F65AE3C2-3E24-415E-9C9B-D74D4B64DC75}">
      <dgm:prSet phldr="0"/>
      <dgm:spPr/>
      <dgm:t>
        <a:bodyPr/>
        <a:lstStyle/>
        <a:p>
          <a:endParaRPr lang="en-US" dirty="0">
            <a:latin typeface="Gill Sans Nova"/>
          </a:endParaRPr>
        </a:p>
      </dgm:t>
    </dgm:pt>
    <dgm:pt modelId="{36B277ED-BB96-41E2-B383-B7F7EA99992F}" type="parTrans" cxnId="{3F4BB5BD-578F-4B4D-B9B3-F126BE9DFA8A}">
      <dgm:prSet/>
      <dgm:spPr/>
    </dgm:pt>
    <dgm:pt modelId="{6A1C62BB-6993-4078-AAB3-1C80D0F8BB46}" type="sibTrans" cxnId="{3F4BB5BD-578F-4B4D-B9B3-F126BE9DFA8A}">
      <dgm:prSet/>
      <dgm:spPr/>
    </dgm:pt>
    <dgm:pt modelId="{541582CF-C701-435E-B256-12A8D421631D}">
      <dgm:prSet phldr="0"/>
      <dgm:spPr/>
      <dgm:t>
        <a:bodyPr/>
        <a:lstStyle/>
        <a:p>
          <a:pPr rtl="0"/>
          <a:endParaRPr lang="en-US" dirty="0">
            <a:latin typeface="Gill Sans Nova"/>
          </a:endParaRPr>
        </a:p>
      </dgm:t>
    </dgm:pt>
    <dgm:pt modelId="{1F6FC4BC-6F27-4877-8E78-EEFE334CB19C}" type="parTrans" cxnId="{0956A8C5-EA79-485E-968B-D0059073523A}">
      <dgm:prSet/>
      <dgm:spPr/>
    </dgm:pt>
    <dgm:pt modelId="{757C04EC-CFDC-49C9-BB33-EA5151444890}" type="sibTrans" cxnId="{0956A8C5-EA79-485E-968B-D0059073523A}">
      <dgm:prSet/>
      <dgm:spPr/>
    </dgm:pt>
    <dgm:pt modelId="{7FECDE66-BE03-4D60-A1B0-874285021FCA}">
      <dgm:prSet phldr="0"/>
      <dgm:spPr/>
      <dgm:t>
        <a:bodyPr/>
        <a:lstStyle/>
        <a:p>
          <a:endParaRPr lang="en-US" dirty="0">
            <a:latin typeface="Gill Sans Nova"/>
          </a:endParaRPr>
        </a:p>
      </dgm:t>
    </dgm:pt>
    <dgm:pt modelId="{1B49F520-9F03-428F-AFF9-4420E02DA54A}" type="parTrans" cxnId="{6BE21FBA-2965-449B-B9DA-9C66C1A8408D}">
      <dgm:prSet/>
      <dgm:spPr/>
    </dgm:pt>
    <dgm:pt modelId="{5181DD9B-CE85-45DF-8A73-D8DEE8E25D51}" type="sibTrans" cxnId="{6BE21FBA-2965-449B-B9DA-9C66C1A8408D}">
      <dgm:prSet/>
      <dgm:spPr/>
    </dgm:pt>
    <dgm:pt modelId="{AEC617E0-58BD-4465-B71B-660423992A8C}">
      <dgm:prSet phldr="0"/>
      <dgm:spPr/>
      <dgm:t>
        <a:bodyPr/>
        <a:lstStyle/>
        <a:p>
          <a:pPr rtl="0"/>
          <a:endParaRPr lang="en-US" dirty="0">
            <a:latin typeface="Gill Sans Nova"/>
          </a:endParaRPr>
        </a:p>
      </dgm:t>
    </dgm:pt>
    <dgm:pt modelId="{4BC2450F-37E8-4B3D-A691-249662939826}" type="parTrans" cxnId="{3EDF28AF-9ADA-4087-A5C7-E4A25988F91B}">
      <dgm:prSet/>
      <dgm:spPr/>
    </dgm:pt>
    <dgm:pt modelId="{E5255851-89B1-4D79-95CC-E99FB6F90ABE}" type="sibTrans" cxnId="{3EDF28AF-9ADA-4087-A5C7-E4A25988F91B}">
      <dgm:prSet/>
      <dgm:spPr/>
    </dgm:pt>
    <dgm:pt modelId="{D458F312-BCEC-4F29-9339-55E8DD89F0C1}" type="pres">
      <dgm:prSet presAssocID="{03482F25-B740-4977-87F2-BDFCB15A55E4}" presName="linearFlow" presStyleCnt="0">
        <dgm:presLayoutVars>
          <dgm:dir/>
          <dgm:animLvl val="lvl"/>
          <dgm:resizeHandles val="exact"/>
        </dgm:presLayoutVars>
      </dgm:prSet>
      <dgm:spPr/>
    </dgm:pt>
    <dgm:pt modelId="{7D36A3A9-04E4-42C3-A951-E4F6901A46E9}" type="pres">
      <dgm:prSet presAssocID="{FC69C3E5-84F9-4C3C-BA1A-2B478E799E96}" presName="composite" presStyleCnt="0"/>
      <dgm:spPr/>
    </dgm:pt>
    <dgm:pt modelId="{2C6CB287-7DA1-4C5E-ACC1-E761D89D05E0}" type="pres">
      <dgm:prSet presAssocID="{FC69C3E5-84F9-4C3C-BA1A-2B478E799E96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25D2340C-A80C-4FA4-A5AD-06F2105DDEAA}" type="pres">
      <dgm:prSet presAssocID="{FC69C3E5-84F9-4C3C-BA1A-2B478E799E96}" presName="descendantText" presStyleLbl="alignAcc1" presStyleIdx="0" presStyleCnt="5">
        <dgm:presLayoutVars>
          <dgm:bulletEnabled val="1"/>
        </dgm:presLayoutVars>
      </dgm:prSet>
      <dgm:spPr/>
    </dgm:pt>
    <dgm:pt modelId="{1282F18A-005C-4070-9C5F-2E99AC72E741}" type="pres">
      <dgm:prSet presAssocID="{3D3F74F2-EA8A-49D6-BDA0-22D2AF47E07C}" presName="sp" presStyleCnt="0"/>
      <dgm:spPr/>
    </dgm:pt>
    <dgm:pt modelId="{6C2BC9B5-53F9-45FB-9E0B-5C049493DED3}" type="pres">
      <dgm:prSet presAssocID="{F65AE3C2-3E24-415E-9C9B-D74D4B64DC75}" presName="composite" presStyleCnt="0"/>
      <dgm:spPr/>
    </dgm:pt>
    <dgm:pt modelId="{5CE39803-BA4F-487A-B10F-D5FC8CD508AA}" type="pres">
      <dgm:prSet presAssocID="{F65AE3C2-3E24-415E-9C9B-D74D4B64DC75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BD3C5C5-5038-4BF0-B529-7A0DB00BCD71}" type="pres">
      <dgm:prSet presAssocID="{F65AE3C2-3E24-415E-9C9B-D74D4B64DC75}" presName="descendantText" presStyleLbl="alignAcc1" presStyleIdx="1" presStyleCnt="5">
        <dgm:presLayoutVars>
          <dgm:bulletEnabled val="1"/>
        </dgm:presLayoutVars>
      </dgm:prSet>
      <dgm:spPr/>
    </dgm:pt>
    <dgm:pt modelId="{06255E85-FBC3-4A03-8BC8-D19E0CB56B01}" type="pres">
      <dgm:prSet presAssocID="{6A1C62BB-6993-4078-AAB3-1C80D0F8BB46}" presName="sp" presStyleCnt="0"/>
      <dgm:spPr/>
    </dgm:pt>
    <dgm:pt modelId="{77144EBC-021B-47AE-9791-4385D900CA4B}" type="pres">
      <dgm:prSet presAssocID="{541582CF-C701-435E-B256-12A8D421631D}" presName="composite" presStyleCnt="0"/>
      <dgm:spPr/>
    </dgm:pt>
    <dgm:pt modelId="{8E777390-C1F2-4369-BE2F-94432A0AD405}" type="pres">
      <dgm:prSet presAssocID="{541582CF-C701-435E-B256-12A8D421631D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716115B1-1C31-41C7-9ACC-054722962770}" type="pres">
      <dgm:prSet presAssocID="{541582CF-C701-435E-B256-12A8D421631D}" presName="descendantText" presStyleLbl="alignAcc1" presStyleIdx="2" presStyleCnt="5">
        <dgm:presLayoutVars>
          <dgm:bulletEnabled val="1"/>
        </dgm:presLayoutVars>
      </dgm:prSet>
      <dgm:spPr/>
    </dgm:pt>
    <dgm:pt modelId="{B55A32AF-D043-4014-BE70-4284CD4E613A}" type="pres">
      <dgm:prSet presAssocID="{757C04EC-CFDC-49C9-BB33-EA5151444890}" presName="sp" presStyleCnt="0"/>
      <dgm:spPr/>
    </dgm:pt>
    <dgm:pt modelId="{B3E11FCF-3793-4AEF-B46D-D07942155896}" type="pres">
      <dgm:prSet presAssocID="{7FECDE66-BE03-4D60-A1B0-874285021FCA}" presName="composite" presStyleCnt="0"/>
      <dgm:spPr/>
    </dgm:pt>
    <dgm:pt modelId="{E5E0A136-8EED-4060-ADAE-A920F0190954}" type="pres">
      <dgm:prSet presAssocID="{7FECDE66-BE03-4D60-A1B0-874285021FC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EDEE034-B04F-4EB1-966D-519E5458B40F}" type="pres">
      <dgm:prSet presAssocID="{7FECDE66-BE03-4D60-A1B0-874285021FCA}" presName="descendantText" presStyleLbl="alignAcc1" presStyleIdx="3" presStyleCnt="5">
        <dgm:presLayoutVars>
          <dgm:bulletEnabled val="1"/>
        </dgm:presLayoutVars>
      </dgm:prSet>
      <dgm:spPr/>
    </dgm:pt>
    <dgm:pt modelId="{ABCCBE35-5DCB-4DB6-9861-3BFBD5E1D15F}" type="pres">
      <dgm:prSet presAssocID="{5181DD9B-CE85-45DF-8A73-D8DEE8E25D51}" presName="sp" presStyleCnt="0"/>
      <dgm:spPr/>
    </dgm:pt>
    <dgm:pt modelId="{0A99F59D-2E6F-4AFC-B6B3-E0E30E1CB0C8}" type="pres">
      <dgm:prSet presAssocID="{AEC617E0-58BD-4465-B71B-660423992A8C}" presName="composite" presStyleCnt="0"/>
      <dgm:spPr/>
    </dgm:pt>
    <dgm:pt modelId="{09FA7326-3404-405D-939F-AEFD1A7160C4}" type="pres">
      <dgm:prSet presAssocID="{AEC617E0-58BD-4465-B71B-660423992A8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2D32204E-9352-496C-8170-995050E7C632}" type="pres">
      <dgm:prSet presAssocID="{AEC617E0-58BD-4465-B71B-660423992A8C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E9E53609-6A64-4B44-B717-61AA056AB848}" srcId="{7FECDE66-BE03-4D60-A1B0-874285021FCA}" destId="{D936BE1D-9861-4E56-B6A3-89A050D98434}" srcOrd="0" destOrd="0" parTransId="{682F7208-3749-47ED-AAED-416EDDAA3778}" sibTransId="{01FB3D04-330D-4299-8085-989C6812A495}"/>
    <dgm:cxn modelId="{193EA31B-C8AB-4C90-ADFD-5E86ECF1FFB0}" type="presOf" srcId="{D936BE1D-9861-4E56-B6A3-89A050D98434}" destId="{9EDEE034-B04F-4EB1-966D-519E5458B40F}" srcOrd="0" destOrd="0" presId="urn:microsoft.com/office/officeart/2005/8/layout/chevron2"/>
    <dgm:cxn modelId="{7A49CC1C-9F22-47E4-B98B-4FD056559249}" type="presOf" srcId="{823F28A0-9E0C-4454-9B71-B63A63426428}" destId="{CBD3C5C5-5038-4BF0-B529-7A0DB00BCD71}" srcOrd="0" destOrd="0" presId="urn:microsoft.com/office/officeart/2005/8/layout/chevron2"/>
    <dgm:cxn modelId="{9F357031-0787-4027-BE50-DF4BF4C6274A}" srcId="{F65AE3C2-3E24-415E-9C9B-D74D4B64DC75}" destId="{823F28A0-9E0C-4454-9B71-B63A63426428}" srcOrd="0" destOrd="0" parTransId="{A8ACD30E-78BA-43AE-8139-8525A8D92753}" sibTransId="{B72A3A5C-2C78-45A9-8BF4-06868F97F681}"/>
    <dgm:cxn modelId="{4D84CC36-11A8-4508-992E-E0DA6A51768D}" type="presOf" srcId="{AEC617E0-58BD-4465-B71B-660423992A8C}" destId="{09FA7326-3404-405D-939F-AEFD1A7160C4}" srcOrd="0" destOrd="0" presId="urn:microsoft.com/office/officeart/2005/8/layout/chevron2"/>
    <dgm:cxn modelId="{D1D7598B-0F4B-4C61-A918-375B06A83868}" srcId="{03482F25-B740-4977-87F2-BDFCB15A55E4}" destId="{FC69C3E5-84F9-4C3C-BA1A-2B478E799E96}" srcOrd="0" destOrd="0" parTransId="{10806D1F-57E3-43C1-988D-83447213E2FD}" sibTransId="{3D3F74F2-EA8A-49D6-BDA0-22D2AF47E07C}"/>
    <dgm:cxn modelId="{074EE98B-7BA0-4F5A-A333-95EFB9B9BD3B}" srcId="{541582CF-C701-435E-B256-12A8D421631D}" destId="{836BC21C-083F-4F05-BA19-149B83212B14}" srcOrd="0" destOrd="0" parTransId="{59663693-4352-49E3-91AC-2981D188F53B}" sibTransId="{B0D11966-55AF-462F-AF61-3E5E5D37F895}"/>
    <dgm:cxn modelId="{23E73C99-ADD7-439C-8680-CCD805DB15AD}" type="presOf" srcId="{7FECDE66-BE03-4D60-A1B0-874285021FCA}" destId="{E5E0A136-8EED-4060-ADAE-A920F0190954}" srcOrd="0" destOrd="0" presId="urn:microsoft.com/office/officeart/2005/8/layout/chevron2"/>
    <dgm:cxn modelId="{D83FD99F-07C8-4174-A176-A949BB8E1834}" type="presOf" srcId="{F65AE3C2-3E24-415E-9C9B-D74D4B64DC75}" destId="{5CE39803-BA4F-487A-B10F-D5FC8CD508AA}" srcOrd="0" destOrd="0" presId="urn:microsoft.com/office/officeart/2005/8/layout/chevron2"/>
    <dgm:cxn modelId="{DBD66EA0-7824-4A67-A99C-64ECB7C71A38}" type="presOf" srcId="{FC69C3E5-84F9-4C3C-BA1A-2B478E799E96}" destId="{2C6CB287-7DA1-4C5E-ACC1-E761D89D05E0}" srcOrd="0" destOrd="0" presId="urn:microsoft.com/office/officeart/2005/8/layout/chevron2"/>
    <dgm:cxn modelId="{D64850A7-76E4-4335-9615-6ED49356F3C8}" srcId="{AEC617E0-58BD-4465-B71B-660423992A8C}" destId="{98EC9028-BFED-4419-8060-F27657E5FB57}" srcOrd="0" destOrd="0" parTransId="{343D00CE-F03F-4A7A-AB64-1189C25E3E95}" sibTransId="{7BEB246A-BF95-4FB1-AB6F-50CE740EEC14}"/>
    <dgm:cxn modelId="{02F2DFA9-E387-4BBE-A0FE-732292B66E4D}" type="presOf" srcId="{2FB05EB0-8196-4C5C-BAA4-CEFAF1961A38}" destId="{25D2340C-A80C-4FA4-A5AD-06F2105DDEAA}" srcOrd="0" destOrd="0" presId="urn:microsoft.com/office/officeart/2005/8/layout/chevron2"/>
    <dgm:cxn modelId="{3EDF28AF-9ADA-4087-A5C7-E4A25988F91B}" srcId="{03482F25-B740-4977-87F2-BDFCB15A55E4}" destId="{AEC617E0-58BD-4465-B71B-660423992A8C}" srcOrd="4" destOrd="0" parTransId="{4BC2450F-37E8-4B3D-A691-249662939826}" sibTransId="{E5255851-89B1-4D79-95CC-E99FB6F90ABE}"/>
    <dgm:cxn modelId="{EE2868B7-3B24-492E-BE7F-00BA3ED86CFC}" srcId="{FC69C3E5-84F9-4C3C-BA1A-2B478E799E96}" destId="{2FB05EB0-8196-4C5C-BAA4-CEFAF1961A38}" srcOrd="0" destOrd="0" parTransId="{CBDBDECE-D8C1-4C54-80BF-45A30739A9CD}" sibTransId="{41ECC7A0-F9AA-4F02-B919-7B14295DC995}"/>
    <dgm:cxn modelId="{1DE121B9-8A49-43B7-A99D-20020A309BA9}" type="presOf" srcId="{541582CF-C701-435E-B256-12A8D421631D}" destId="{8E777390-C1F2-4369-BE2F-94432A0AD405}" srcOrd="0" destOrd="0" presId="urn:microsoft.com/office/officeart/2005/8/layout/chevron2"/>
    <dgm:cxn modelId="{6BE21FBA-2965-449B-B9DA-9C66C1A8408D}" srcId="{03482F25-B740-4977-87F2-BDFCB15A55E4}" destId="{7FECDE66-BE03-4D60-A1B0-874285021FCA}" srcOrd="3" destOrd="0" parTransId="{1B49F520-9F03-428F-AFF9-4420E02DA54A}" sibTransId="{5181DD9B-CE85-45DF-8A73-D8DEE8E25D51}"/>
    <dgm:cxn modelId="{3F4BB5BD-578F-4B4D-B9B3-F126BE9DFA8A}" srcId="{03482F25-B740-4977-87F2-BDFCB15A55E4}" destId="{F65AE3C2-3E24-415E-9C9B-D74D4B64DC75}" srcOrd="1" destOrd="0" parTransId="{36B277ED-BB96-41E2-B383-B7F7EA99992F}" sibTransId="{6A1C62BB-6993-4078-AAB3-1C80D0F8BB46}"/>
    <dgm:cxn modelId="{0956A8C5-EA79-485E-968B-D0059073523A}" srcId="{03482F25-B740-4977-87F2-BDFCB15A55E4}" destId="{541582CF-C701-435E-B256-12A8D421631D}" srcOrd="2" destOrd="0" parTransId="{1F6FC4BC-6F27-4877-8E78-EEFE334CB19C}" sibTransId="{757C04EC-CFDC-49C9-BB33-EA5151444890}"/>
    <dgm:cxn modelId="{6FB423CB-27E7-4508-A53E-1756222057E9}" type="presOf" srcId="{03482F25-B740-4977-87F2-BDFCB15A55E4}" destId="{D458F312-BCEC-4F29-9339-55E8DD89F0C1}" srcOrd="0" destOrd="0" presId="urn:microsoft.com/office/officeart/2005/8/layout/chevron2"/>
    <dgm:cxn modelId="{37C9D3CC-BE80-46F4-9B10-17BA1CFBE178}" type="presOf" srcId="{836BC21C-083F-4F05-BA19-149B83212B14}" destId="{716115B1-1C31-41C7-9ACC-054722962770}" srcOrd="0" destOrd="0" presId="urn:microsoft.com/office/officeart/2005/8/layout/chevron2"/>
    <dgm:cxn modelId="{538E0BD4-808F-43CC-BB3F-77E9392C3A4C}" type="presOf" srcId="{98EC9028-BFED-4419-8060-F27657E5FB57}" destId="{2D32204E-9352-496C-8170-995050E7C632}" srcOrd="0" destOrd="0" presId="urn:microsoft.com/office/officeart/2005/8/layout/chevron2"/>
    <dgm:cxn modelId="{8A1CC7D5-211F-47AB-9395-F8C8A3731AD3}" type="presParOf" srcId="{D458F312-BCEC-4F29-9339-55E8DD89F0C1}" destId="{7D36A3A9-04E4-42C3-A951-E4F6901A46E9}" srcOrd="0" destOrd="0" presId="urn:microsoft.com/office/officeart/2005/8/layout/chevron2"/>
    <dgm:cxn modelId="{BA9CA844-7340-400C-9586-85AF735EEF22}" type="presParOf" srcId="{7D36A3A9-04E4-42C3-A951-E4F6901A46E9}" destId="{2C6CB287-7DA1-4C5E-ACC1-E761D89D05E0}" srcOrd="0" destOrd="0" presId="urn:microsoft.com/office/officeart/2005/8/layout/chevron2"/>
    <dgm:cxn modelId="{72DF9731-CBA4-4BDF-8DDB-5AEC96FB2546}" type="presParOf" srcId="{7D36A3A9-04E4-42C3-A951-E4F6901A46E9}" destId="{25D2340C-A80C-4FA4-A5AD-06F2105DDEAA}" srcOrd="1" destOrd="0" presId="urn:microsoft.com/office/officeart/2005/8/layout/chevron2"/>
    <dgm:cxn modelId="{8837310E-5085-4627-BBA7-BD00D2FE4494}" type="presParOf" srcId="{D458F312-BCEC-4F29-9339-55E8DD89F0C1}" destId="{1282F18A-005C-4070-9C5F-2E99AC72E741}" srcOrd="1" destOrd="0" presId="urn:microsoft.com/office/officeart/2005/8/layout/chevron2"/>
    <dgm:cxn modelId="{08F8FDE0-E8BE-45A4-9566-E42AFC89723E}" type="presParOf" srcId="{D458F312-BCEC-4F29-9339-55E8DD89F0C1}" destId="{6C2BC9B5-53F9-45FB-9E0B-5C049493DED3}" srcOrd="2" destOrd="0" presId="urn:microsoft.com/office/officeart/2005/8/layout/chevron2"/>
    <dgm:cxn modelId="{781C2C5C-F05F-4F97-9E0D-7E929A38A5D1}" type="presParOf" srcId="{6C2BC9B5-53F9-45FB-9E0B-5C049493DED3}" destId="{5CE39803-BA4F-487A-B10F-D5FC8CD508AA}" srcOrd="0" destOrd="0" presId="urn:microsoft.com/office/officeart/2005/8/layout/chevron2"/>
    <dgm:cxn modelId="{691C1958-5229-4253-A5E6-BDD95B6D7B15}" type="presParOf" srcId="{6C2BC9B5-53F9-45FB-9E0B-5C049493DED3}" destId="{CBD3C5C5-5038-4BF0-B529-7A0DB00BCD71}" srcOrd="1" destOrd="0" presId="urn:microsoft.com/office/officeart/2005/8/layout/chevron2"/>
    <dgm:cxn modelId="{88501ED1-B59C-4213-A7EA-0495E999DE13}" type="presParOf" srcId="{D458F312-BCEC-4F29-9339-55E8DD89F0C1}" destId="{06255E85-FBC3-4A03-8BC8-D19E0CB56B01}" srcOrd="3" destOrd="0" presId="urn:microsoft.com/office/officeart/2005/8/layout/chevron2"/>
    <dgm:cxn modelId="{5AA078F3-2255-4C6A-ABAA-4321FC60B11B}" type="presParOf" srcId="{D458F312-BCEC-4F29-9339-55E8DD89F0C1}" destId="{77144EBC-021B-47AE-9791-4385D900CA4B}" srcOrd="4" destOrd="0" presId="urn:microsoft.com/office/officeart/2005/8/layout/chevron2"/>
    <dgm:cxn modelId="{17863DD9-54D7-466C-AD90-5CF6BFE8503C}" type="presParOf" srcId="{77144EBC-021B-47AE-9791-4385D900CA4B}" destId="{8E777390-C1F2-4369-BE2F-94432A0AD405}" srcOrd="0" destOrd="0" presId="urn:microsoft.com/office/officeart/2005/8/layout/chevron2"/>
    <dgm:cxn modelId="{247614F6-C414-4ED0-A2BB-DA320C09C0F4}" type="presParOf" srcId="{77144EBC-021B-47AE-9791-4385D900CA4B}" destId="{716115B1-1C31-41C7-9ACC-054722962770}" srcOrd="1" destOrd="0" presId="urn:microsoft.com/office/officeart/2005/8/layout/chevron2"/>
    <dgm:cxn modelId="{03AC2F5A-A05E-4C08-B9F0-0DC3B74AAE15}" type="presParOf" srcId="{D458F312-BCEC-4F29-9339-55E8DD89F0C1}" destId="{B55A32AF-D043-4014-BE70-4284CD4E613A}" srcOrd="5" destOrd="0" presId="urn:microsoft.com/office/officeart/2005/8/layout/chevron2"/>
    <dgm:cxn modelId="{6417F8CC-6CF9-40EB-9B83-6C27FA2D10A2}" type="presParOf" srcId="{D458F312-BCEC-4F29-9339-55E8DD89F0C1}" destId="{B3E11FCF-3793-4AEF-B46D-D07942155896}" srcOrd="6" destOrd="0" presId="urn:microsoft.com/office/officeart/2005/8/layout/chevron2"/>
    <dgm:cxn modelId="{E37A14FA-C16D-4A1E-96EB-EC20DFB3EAC7}" type="presParOf" srcId="{B3E11FCF-3793-4AEF-B46D-D07942155896}" destId="{E5E0A136-8EED-4060-ADAE-A920F0190954}" srcOrd="0" destOrd="0" presId="urn:microsoft.com/office/officeart/2005/8/layout/chevron2"/>
    <dgm:cxn modelId="{FA7130E9-9EF7-4DA6-AAE0-450D53C4C297}" type="presParOf" srcId="{B3E11FCF-3793-4AEF-B46D-D07942155896}" destId="{9EDEE034-B04F-4EB1-966D-519E5458B40F}" srcOrd="1" destOrd="0" presId="urn:microsoft.com/office/officeart/2005/8/layout/chevron2"/>
    <dgm:cxn modelId="{11B0C6D5-17EB-4605-B7B6-EA4729C639C1}" type="presParOf" srcId="{D458F312-BCEC-4F29-9339-55E8DD89F0C1}" destId="{ABCCBE35-5DCB-4DB6-9861-3BFBD5E1D15F}" srcOrd="7" destOrd="0" presId="urn:microsoft.com/office/officeart/2005/8/layout/chevron2"/>
    <dgm:cxn modelId="{793F5AD1-C0D4-44C9-8061-735EDF72E2F0}" type="presParOf" srcId="{D458F312-BCEC-4F29-9339-55E8DD89F0C1}" destId="{0A99F59D-2E6F-4AFC-B6B3-E0E30E1CB0C8}" srcOrd="8" destOrd="0" presId="urn:microsoft.com/office/officeart/2005/8/layout/chevron2"/>
    <dgm:cxn modelId="{CDBCAC73-0989-4F21-A721-01020521E97A}" type="presParOf" srcId="{0A99F59D-2E6F-4AFC-B6B3-E0E30E1CB0C8}" destId="{09FA7326-3404-405D-939F-AEFD1A7160C4}" srcOrd="0" destOrd="0" presId="urn:microsoft.com/office/officeart/2005/8/layout/chevron2"/>
    <dgm:cxn modelId="{9ADA57FA-026C-4016-8343-5B85B54DF5CF}" type="presParOf" srcId="{0A99F59D-2E6F-4AFC-B6B3-E0E30E1CB0C8}" destId="{2D32204E-9352-496C-8170-995050E7C6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CB287-7DA1-4C5E-ACC1-E761D89D05E0}">
      <dsp:nvSpPr>
        <dsp:cNvPr id="0" name=""/>
        <dsp:cNvSpPr/>
      </dsp:nvSpPr>
      <dsp:spPr>
        <a:xfrm rot="5400000">
          <a:off x="-154182" y="154222"/>
          <a:ext cx="1027883" cy="7195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Gill Sans Nova"/>
          </a:endParaRPr>
        </a:p>
      </dsp:txBody>
      <dsp:txXfrm rot="-5400000">
        <a:off x="1" y="359798"/>
        <a:ext cx="719518" cy="308365"/>
      </dsp:txXfrm>
    </dsp:sp>
    <dsp:sp modelId="{25D2340C-A80C-4FA4-A5AD-06F2105DDEAA}">
      <dsp:nvSpPr>
        <dsp:cNvPr id="0" name=""/>
        <dsp:cNvSpPr/>
      </dsp:nvSpPr>
      <dsp:spPr>
        <a:xfrm rot="5400000">
          <a:off x="5283497" y="-4563938"/>
          <a:ext cx="668124" cy="97960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Definition of Switch</a:t>
          </a:r>
        </a:p>
      </dsp:txBody>
      <dsp:txXfrm rot="-5400000">
        <a:off x="719519" y="32655"/>
        <a:ext cx="9763466" cy="602894"/>
      </dsp:txXfrm>
    </dsp:sp>
    <dsp:sp modelId="{5CE39803-BA4F-487A-B10F-D5FC8CD508AA}">
      <dsp:nvSpPr>
        <dsp:cNvPr id="0" name=""/>
        <dsp:cNvSpPr/>
      </dsp:nvSpPr>
      <dsp:spPr>
        <a:xfrm rot="5400000">
          <a:off x="-154182" y="1064141"/>
          <a:ext cx="1027883" cy="7195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Gill Sans Nova"/>
          </a:endParaRPr>
        </a:p>
      </dsp:txBody>
      <dsp:txXfrm rot="-5400000">
        <a:off x="1" y="1269717"/>
        <a:ext cx="719518" cy="308365"/>
      </dsp:txXfrm>
    </dsp:sp>
    <dsp:sp modelId="{CBD3C5C5-5038-4BF0-B529-7A0DB00BCD71}">
      <dsp:nvSpPr>
        <dsp:cNvPr id="0" name=""/>
        <dsp:cNvSpPr/>
      </dsp:nvSpPr>
      <dsp:spPr>
        <a:xfrm rot="5400000">
          <a:off x="5283497" y="-3654019"/>
          <a:ext cx="668124" cy="97960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Gill Sans Nova"/>
            </a:rPr>
            <a:t>Types of Switch</a:t>
          </a:r>
        </a:p>
      </dsp:txBody>
      <dsp:txXfrm rot="-5400000">
        <a:off x="719519" y="942574"/>
        <a:ext cx="9763466" cy="602894"/>
      </dsp:txXfrm>
    </dsp:sp>
    <dsp:sp modelId="{8E777390-C1F2-4369-BE2F-94432A0AD405}">
      <dsp:nvSpPr>
        <dsp:cNvPr id="0" name=""/>
        <dsp:cNvSpPr/>
      </dsp:nvSpPr>
      <dsp:spPr>
        <a:xfrm rot="5400000">
          <a:off x="-154182" y="1974060"/>
          <a:ext cx="1027883" cy="7195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Gill Sans Nova"/>
          </a:endParaRPr>
        </a:p>
      </dsp:txBody>
      <dsp:txXfrm rot="-5400000">
        <a:off x="1" y="2179636"/>
        <a:ext cx="719518" cy="308365"/>
      </dsp:txXfrm>
    </dsp:sp>
    <dsp:sp modelId="{716115B1-1C31-41C7-9ACC-054722962770}">
      <dsp:nvSpPr>
        <dsp:cNvPr id="0" name=""/>
        <dsp:cNvSpPr/>
      </dsp:nvSpPr>
      <dsp:spPr>
        <a:xfrm rot="5400000">
          <a:off x="5283497" y="-2744100"/>
          <a:ext cx="668124" cy="97960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Gill Sans Nova"/>
            </a:rPr>
            <a:t>SwitchWorking Principle</a:t>
          </a:r>
          <a:endParaRPr lang="en-US" sz="3700" kern="1200" dirty="0"/>
        </a:p>
      </dsp:txBody>
      <dsp:txXfrm rot="-5400000">
        <a:off x="719519" y="1852493"/>
        <a:ext cx="9763466" cy="602894"/>
      </dsp:txXfrm>
    </dsp:sp>
    <dsp:sp modelId="{E5E0A136-8EED-4060-ADAE-A920F0190954}">
      <dsp:nvSpPr>
        <dsp:cNvPr id="0" name=""/>
        <dsp:cNvSpPr/>
      </dsp:nvSpPr>
      <dsp:spPr>
        <a:xfrm rot="5400000">
          <a:off x="-154182" y="2883979"/>
          <a:ext cx="1027883" cy="7195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Gill Sans Nova"/>
          </a:endParaRPr>
        </a:p>
      </dsp:txBody>
      <dsp:txXfrm rot="-5400000">
        <a:off x="1" y="3089555"/>
        <a:ext cx="719518" cy="308365"/>
      </dsp:txXfrm>
    </dsp:sp>
    <dsp:sp modelId="{9EDEE034-B04F-4EB1-966D-519E5458B40F}">
      <dsp:nvSpPr>
        <dsp:cNvPr id="0" name=""/>
        <dsp:cNvSpPr/>
      </dsp:nvSpPr>
      <dsp:spPr>
        <a:xfrm rot="5400000">
          <a:off x="5283497" y="-1834182"/>
          <a:ext cx="668124" cy="97960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Gill Sans Nova"/>
            </a:rPr>
            <a:t>Circuit Symbols</a:t>
          </a:r>
        </a:p>
      </dsp:txBody>
      <dsp:txXfrm rot="-5400000">
        <a:off x="719519" y="2762411"/>
        <a:ext cx="9763466" cy="602894"/>
      </dsp:txXfrm>
    </dsp:sp>
    <dsp:sp modelId="{09FA7326-3404-405D-939F-AEFD1A7160C4}">
      <dsp:nvSpPr>
        <dsp:cNvPr id="0" name=""/>
        <dsp:cNvSpPr/>
      </dsp:nvSpPr>
      <dsp:spPr>
        <a:xfrm rot="5400000">
          <a:off x="-154182" y="3793897"/>
          <a:ext cx="1027883" cy="7195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latin typeface="Gill Sans Nova"/>
          </a:endParaRPr>
        </a:p>
      </dsp:txBody>
      <dsp:txXfrm rot="-5400000">
        <a:off x="1" y="3999473"/>
        <a:ext cx="719518" cy="308365"/>
      </dsp:txXfrm>
    </dsp:sp>
    <dsp:sp modelId="{2D32204E-9352-496C-8170-995050E7C632}">
      <dsp:nvSpPr>
        <dsp:cNvPr id="0" name=""/>
        <dsp:cNvSpPr/>
      </dsp:nvSpPr>
      <dsp:spPr>
        <a:xfrm rot="5400000">
          <a:off x="5283497" y="-924263"/>
          <a:ext cx="668124" cy="97960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>
              <a:latin typeface="Gill Sans Nova"/>
            </a:rPr>
            <a:t>Real-Time Applications</a:t>
          </a:r>
        </a:p>
      </dsp:txBody>
      <dsp:txXfrm rot="-5400000">
        <a:off x="719519" y="3672330"/>
        <a:ext cx="9763466" cy="602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9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8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2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2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3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84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84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2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7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9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74" r:id="rId8"/>
    <p:sldLayoutId id="2147483675" r:id="rId9"/>
    <p:sldLayoutId id="2147483676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18D03D71-FCCF-C698-15F0-1F0A12108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3297" r="4" b="17906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cs typeface="Calibri Light"/>
              </a:rPr>
              <a:t>Switch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By Jatasya Raval</a:t>
            </a:r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D00F-F769-00CA-776D-FB72D12A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Real-Time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59E6-BAC3-A97D-BB50-BF44001D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It is used just to on and off electronics</a:t>
            </a:r>
          </a:p>
        </p:txBody>
      </p:sp>
    </p:spTree>
    <p:extLst>
      <p:ext uri="{BB962C8B-B14F-4D97-AF65-F5344CB8AC3E}">
        <p14:creationId xmlns:p14="http://schemas.microsoft.com/office/powerpoint/2010/main" val="349366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B8CA-AE68-AAA0-61F4-ACE1C978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Gist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851EFF89-6AA5-3FB3-0422-BED4AB92C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473855"/>
              </p:ext>
            </p:extLst>
          </p:nvPr>
        </p:nvGraphicFramePr>
        <p:xfrm>
          <a:off x="838200" y="1825625"/>
          <a:ext cx="10515600" cy="4667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77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C16B9-434A-5665-E743-6CF57B5F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90" name="Picture 189" descr="Light switch on green wall">
            <a:extLst>
              <a:ext uri="{FF2B5EF4-FFF2-40B4-BE49-F238E27FC236}">
                <a16:creationId xmlns:a16="http://schemas.microsoft.com/office/drawing/2014/main" id="{F2C5FECF-25CA-44AB-6E2E-5B13BA51A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563" r="-2" b="303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05198-8ED1-FF80-EA68-A60EF887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What is a Switch?</a:t>
            </a:r>
          </a:p>
        </p:txBody>
      </p:sp>
      <p:sp>
        <p:nvSpPr>
          <p:cNvPr id="19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04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ontent Placeholder 187">
            <a:extLst>
              <a:ext uri="{FF2B5EF4-FFF2-40B4-BE49-F238E27FC236}">
                <a16:creationId xmlns:a16="http://schemas.microsoft.com/office/drawing/2014/main" id="{0B6ED61E-EF3E-3C35-1CFD-86FD01F12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13" y="3606872"/>
            <a:ext cx="7709550" cy="16157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ea typeface="+mn-lt"/>
                <a:cs typeface="+mn-lt"/>
              </a:rPr>
              <a:t>A switch is an electronic device used to make or break a complete electric circuit using an on and off switch.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7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1A7D-7B80-D410-7CCB-34EFBDA7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Working Principle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5A09147-93E6-EC8A-188F-9E27502B5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162" y="1929607"/>
            <a:ext cx="8829675" cy="4143375"/>
          </a:xfrm>
        </p:spPr>
      </p:pic>
    </p:spTree>
    <p:extLst>
      <p:ext uri="{BB962C8B-B14F-4D97-AF65-F5344CB8AC3E}">
        <p14:creationId xmlns:p14="http://schemas.microsoft.com/office/powerpoint/2010/main" val="24551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BBD5-0331-6B25-381B-4A283C32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Circuits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E6C1A3-5E42-85D0-0357-7267F3494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905" y="1825625"/>
            <a:ext cx="9440191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5340FE-CC2B-E00B-13AE-B1910BBD6C8C}"/>
              </a:ext>
            </a:extLst>
          </p:cNvPr>
          <p:cNvSpPr txBox="1"/>
          <p:nvPr/>
        </p:nvSpPr>
        <p:spPr>
          <a:xfrm>
            <a:off x="1676400" y="540013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LED is glowing in Close Circuit</a:t>
            </a:r>
          </a:p>
        </p:txBody>
      </p:sp>
    </p:spTree>
    <p:extLst>
      <p:ext uri="{BB962C8B-B14F-4D97-AF65-F5344CB8AC3E}">
        <p14:creationId xmlns:p14="http://schemas.microsoft.com/office/powerpoint/2010/main" val="360231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FD8C-B98E-5971-6D93-0CE48A5E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DFCF-4264-A3AC-3E72-6C228993E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>
                <a:ea typeface="+mn-lt"/>
                <a:cs typeface="+mn-lt"/>
              </a:rPr>
              <a:t>Single Pole Single Throw (SPST)</a:t>
            </a:r>
            <a:endParaRPr lang="en-US">
              <a:ea typeface="+mn-lt"/>
              <a:cs typeface="+mn-lt"/>
            </a:endParaRPr>
          </a:p>
          <a:p>
            <a:r>
              <a:rPr lang="en-US" b="1" i="1">
                <a:ea typeface="+mn-lt"/>
                <a:cs typeface="+mn-lt"/>
              </a:rPr>
              <a:t>Single Pole Dual Throw (SPDT)</a:t>
            </a:r>
            <a:endParaRPr lang="en-US">
              <a:ea typeface="+mn-lt"/>
              <a:cs typeface="+mn-lt"/>
            </a:endParaRPr>
          </a:p>
          <a:p>
            <a:r>
              <a:rPr lang="en-US" b="1" i="1">
                <a:ea typeface="+mn-lt"/>
                <a:cs typeface="+mn-lt"/>
              </a:rPr>
              <a:t>Dual Pole Single Throw (DPST)</a:t>
            </a:r>
            <a:endParaRPr lang="en-US">
              <a:ea typeface="+mn-lt"/>
              <a:cs typeface="+mn-lt"/>
            </a:endParaRPr>
          </a:p>
          <a:p>
            <a:r>
              <a:rPr lang="en-US" b="1" i="1">
                <a:ea typeface="+mn-lt"/>
                <a:cs typeface="+mn-lt"/>
              </a:rPr>
              <a:t>Dual Pole Dual Throw (DPDT)</a:t>
            </a:r>
            <a:endParaRPr lang="en-US">
              <a:ea typeface="+mn-lt"/>
              <a:cs typeface="+mn-lt"/>
            </a:endParaRPr>
          </a:p>
          <a:p>
            <a:r>
              <a:rPr lang="en-US" b="1" i="1">
                <a:ea typeface="+mn-lt"/>
                <a:cs typeface="+mn-lt"/>
              </a:rPr>
              <a:t>Push Switch</a:t>
            </a:r>
            <a:endParaRPr lang="en-US">
              <a:ea typeface="+mn-lt"/>
              <a:cs typeface="+mn-lt"/>
            </a:endParaRPr>
          </a:p>
          <a:p>
            <a:r>
              <a:rPr lang="en-US" b="1" i="1">
                <a:ea typeface="+mn-lt"/>
                <a:cs typeface="+mn-lt"/>
              </a:rPr>
              <a:t>Reset Switch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069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CC868-85D9-5E2A-8D3D-045B7550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Circuit Diagrams of Pole and Throw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5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F9D86796-0E2B-9CB1-9B01-59100F509A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250" r="-3" b="-3"/>
          <a:stretch/>
        </p:blipFill>
        <p:spPr>
          <a:xfrm>
            <a:off x="7402277" y="341648"/>
            <a:ext cx="2926335" cy="2926335"/>
          </a:xfrm>
          <a:custGeom>
            <a:avLst/>
            <a:gdLst/>
            <a:ahLst/>
            <a:cxnLst/>
            <a:rect l="l" t="t" r="r" b="b"/>
            <a:pathLst>
              <a:path w="2537092" h="2537092">
                <a:moveTo>
                  <a:pt x="1268546" y="0"/>
                </a:moveTo>
                <a:cubicBezTo>
                  <a:pt x="1969145" y="0"/>
                  <a:pt x="2537092" y="567947"/>
                  <a:pt x="2537092" y="1268546"/>
                </a:cubicBezTo>
                <a:cubicBezTo>
                  <a:pt x="2537092" y="1969145"/>
                  <a:pt x="1969145" y="2537092"/>
                  <a:pt x="1268546" y="2537092"/>
                </a:cubicBezTo>
                <a:cubicBezTo>
                  <a:pt x="567947" y="2537092"/>
                  <a:pt x="0" y="1969145"/>
                  <a:pt x="0" y="1268546"/>
                </a:cubicBezTo>
                <a:cubicBezTo>
                  <a:pt x="0" y="567947"/>
                  <a:pt x="567947" y="0"/>
                  <a:pt x="1268546" y="0"/>
                </a:cubicBez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8489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5C46C85-83D8-E586-1D90-6CEC81AD73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9"/>
          <a:srcRect t="6640" r="-2" b="2085"/>
          <a:stretch/>
        </p:blipFill>
        <p:spPr>
          <a:xfrm>
            <a:off x="8465226" y="3267983"/>
            <a:ext cx="3726773" cy="3590017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050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AC5B-491B-B1CF-5FF3-07A10E2F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620"/>
          </a:xfrm>
        </p:spPr>
        <p:txBody>
          <a:bodyPr/>
          <a:lstStyle/>
          <a:p>
            <a:r>
              <a:rPr lang="en-US"/>
              <a:t>Circuit Diagrams of Switches PT-1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83E96-CD26-75E7-87E4-7907B4AF9BBB}"/>
              </a:ext>
            </a:extLst>
          </p:cNvPr>
          <p:cNvSpPr txBox="1"/>
          <p:nvPr/>
        </p:nvSpPr>
        <p:spPr>
          <a:xfrm>
            <a:off x="914400" y="1719532"/>
            <a:ext cx="5129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SPST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BAF25-49F5-6F4E-6771-1A66EC10B4AD}"/>
              </a:ext>
            </a:extLst>
          </p:cNvPr>
          <p:cNvSpPr txBox="1"/>
          <p:nvPr/>
        </p:nvSpPr>
        <p:spPr>
          <a:xfrm>
            <a:off x="6174716" y="1847131"/>
            <a:ext cx="5101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SPDT</a:t>
            </a:r>
          </a:p>
        </p:txBody>
      </p:sp>
      <p:pic>
        <p:nvPicPr>
          <p:cNvPr id="13" name="Picture 13" descr="Chart&#10;&#10;Description automatically generated">
            <a:extLst>
              <a:ext uri="{FF2B5EF4-FFF2-40B4-BE49-F238E27FC236}">
                <a16:creationId xmlns:a16="http://schemas.microsoft.com/office/drawing/2014/main" id="{7CAE9883-80A1-B498-737D-784AB98D89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654949"/>
            <a:ext cx="5181600" cy="1914763"/>
          </a:xfrm>
        </p:spPr>
      </p:pic>
      <p:pic>
        <p:nvPicPr>
          <p:cNvPr id="14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F2D0033-E219-6C58-CD81-52F7D4D6EA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654949"/>
            <a:ext cx="5181600" cy="1914763"/>
          </a:xfrm>
        </p:spPr>
      </p:pic>
    </p:spTree>
    <p:extLst>
      <p:ext uri="{BB962C8B-B14F-4D97-AF65-F5344CB8AC3E}">
        <p14:creationId xmlns:p14="http://schemas.microsoft.com/office/powerpoint/2010/main" val="60905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4558-A13A-438D-311E-D5CAEB98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Circuit Diagrams of Switches PT-2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722A4-5ABA-4D3C-010E-674103A48876}"/>
              </a:ext>
            </a:extLst>
          </p:cNvPr>
          <p:cNvSpPr txBox="1"/>
          <p:nvPr/>
        </p:nvSpPr>
        <p:spPr>
          <a:xfrm>
            <a:off x="1029419" y="1719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DPST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9615A-E187-E411-3400-42348FFA4EC9}"/>
              </a:ext>
            </a:extLst>
          </p:cNvPr>
          <p:cNvSpPr txBox="1"/>
          <p:nvPr/>
        </p:nvSpPr>
        <p:spPr>
          <a:xfrm>
            <a:off x="6089350" y="1718634"/>
            <a:ext cx="50867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DPDT</a:t>
            </a: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ACEFE29F-3DDB-0205-F021-6BFB2F300F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748402"/>
            <a:ext cx="5181600" cy="1914763"/>
          </a:xfr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CC5832F7-9310-60C4-4FB6-474B236B78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748402"/>
            <a:ext cx="5181600" cy="1914763"/>
          </a:xfrm>
        </p:spPr>
      </p:pic>
    </p:spTree>
    <p:extLst>
      <p:ext uri="{BB962C8B-B14F-4D97-AF65-F5344CB8AC3E}">
        <p14:creationId xmlns:p14="http://schemas.microsoft.com/office/powerpoint/2010/main" val="360058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16B82-0DDD-1637-37BB-0DC5FADD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Circuit Diagrams of Switches PT-3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37EC981-DA73-E965-B1C5-082DA391E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525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F8D33-DCD2-DB09-65AB-EC03094B9D6D}"/>
              </a:ext>
            </a:extLst>
          </p:cNvPr>
          <p:cNvSpPr txBox="1"/>
          <p:nvPr/>
        </p:nvSpPr>
        <p:spPr>
          <a:xfrm>
            <a:off x="6657715" y="2990818"/>
            <a:ext cx="4195673" cy="29138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                                                                 Push or Reset Switch</a:t>
            </a:r>
          </a:p>
        </p:txBody>
      </p:sp>
      <p:sp>
        <p:nvSpPr>
          <p:cNvPr id="1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22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VTI">
  <a:themeElements>
    <a:clrScheme name="Office Them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GradientVTI</vt:lpstr>
      <vt:lpstr>Switch</vt:lpstr>
      <vt:lpstr>What is a Switch?</vt:lpstr>
      <vt:lpstr>Switch Working Principle</vt:lpstr>
      <vt:lpstr>Types of Circuits</vt:lpstr>
      <vt:lpstr>Types of Switches</vt:lpstr>
      <vt:lpstr>Circuit Diagrams of Pole and Throw</vt:lpstr>
      <vt:lpstr>Circuit Diagrams of Switches PT-1</vt:lpstr>
      <vt:lpstr>Circuit Diagrams of Switches PT-2</vt:lpstr>
      <vt:lpstr>Circuit Diagrams of Switches PT-3</vt:lpstr>
      <vt:lpstr>Real-Time Applications</vt:lpstr>
      <vt:lpstr>Overall Gist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</cp:revision>
  <dcterms:created xsi:type="dcterms:W3CDTF">2022-05-08T12:42:42Z</dcterms:created>
  <dcterms:modified xsi:type="dcterms:W3CDTF">2022-05-21T18:09:03Z</dcterms:modified>
</cp:coreProperties>
</file>